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0" r:id="rId2"/>
    <p:sldMasterId id="2147483651" r:id="rId3"/>
    <p:sldMasterId id="2147483652" r:id="rId4"/>
    <p:sldMasterId id="2147483653" r:id="rId5"/>
  </p:sldMasterIdLst>
  <p:sldIdLst>
    <p:sldId id="257" r:id="rId6"/>
  </p:sldIdLst>
  <p:sldSz cx="43891200" cy="32918400"/>
  <p:notesSz cx="6858000" cy="9144000"/>
  <p:defaultTextStyle>
    <a:defPPr>
      <a:defRPr lang="en-US"/>
    </a:defPPr>
    <a:lvl1pPr algn="l" rtl="0" fontAlgn="base">
      <a:spcBef>
        <a:spcPct val="0"/>
      </a:spcBef>
      <a:spcAft>
        <a:spcPct val="0"/>
      </a:spcAft>
      <a:defRPr sz="2900" kern="1200">
        <a:solidFill>
          <a:schemeClr val="tx1"/>
        </a:solidFill>
        <a:latin typeface="Arial Narrow" panose="020B0606020202030204" pitchFamily="34" charset="0"/>
        <a:ea typeface="+mn-ea"/>
        <a:cs typeface="+mn-cs"/>
      </a:defRPr>
    </a:lvl1pPr>
    <a:lvl2pPr marL="457200" algn="l" rtl="0" fontAlgn="base">
      <a:spcBef>
        <a:spcPct val="0"/>
      </a:spcBef>
      <a:spcAft>
        <a:spcPct val="0"/>
      </a:spcAft>
      <a:defRPr sz="2900" kern="1200">
        <a:solidFill>
          <a:schemeClr val="tx1"/>
        </a:solidFill>
        <a:latin typeface="Arial Narrow" panose="020B0606020202030204" pitchFamily="34" charset="0"/>
        <a:ea typeface="+mn-ea"/>
        <a:cs typeface="+mn-cs"/>
      </a:defRPr>
    </a:lvl2pPr>
    <a:lvl3pPr marL="914400" algn="l" rtl="0" fontAlgn="base">
      <a:spcBef>
        <a:spcPct val="0"/>
      </a:spcBef>
      <a:spcAft>
        <a:spcPct val="0"/>
      </a:spcAft>
      <a:defRPr sz="2900" kern="1200">
        <a:solidFill>
          <a:schemeClr val="tx1"/>
        </a:solidFill>
        <a:latin typeface="Arial Narrow" panose="020B0606020202030204" pitchFamily="34" charset="0"/>
        <a:ea typeface="+mn-ea"/>
        <a:cs typeface="+mn-cs"/>
      </a:defRPr>
    </a:lvl3pPr>
    <a:lvl4pPr marL="1371600" algn="l" rtl="0" fontAlgn="base">
      <a:spcBef>
        <a:spcPct val="0"/>
      </a:spcBef>
      <a:spcAft>
        <a:spcPct val="0"/>
      </a:spcAft>
      <a:defRPr sz="2900" kern="1200">
        <a:solidFill>
          <a:schemeClr val="tx1"/>
        </a:solidFill>
        <a:latin typeface="Arial Narrow" panose="020B0606020202030204" pitchFamily="34" charset="0"/>
        <a:ea typeface="+mn-ea"/>
        <a:cs typeface="+mn-cs"/>
      </a:defRPr>
    </a:lvl4pPr>
    <a:lvl5pPr marL="1828800" algn="l" rtl="0" fontAlgn="base">
      <a:spcBef>
        <a:spcPct val="0"/>
      </a:spcBef>
      <a:spcAft>
        <a:spcPct val="0"/>
      </a:spcAft>
      <a:defRPr sz="2900" kern="1200">
        <a:solidFill>
          <a:schemeClr val="tx1"/>
        </a:solidFill>
        <a:latin typeface="Arial Narrow" panose="020B0606020202030204" pitchFamily="34" charset="0"/>
        <a:ea typeface="+mn-ea"/>
        <a:cs typeface="+mn-cs"/>
      </a:defRPr>
    </a:lvl5pPr>
    <a:lvl6pPr marL="2286000" algn="l" defTabSz="914400" rtl="0" eaLnBrk="1" latinLnBrk="0" hangingPunct="1">
      <a:defRPr sz="2900" kern="1200">
        <a:solidFill>
          <a:schemeClr val="tx1"/>
        </a:solidFill>
        <a:latin typeface="Arial Narrow" panose="020B0606020202030204" pitchFamily="34" charset="0"/>
        <a:ea typeface="+mn-ea"/>
        <a:cs typeface="+mn-cs"/>
      </a:defRPr>
    </a:lvl6pPr>
    <a:lvl7pPr marL="2743200" algn="l" defTabSz="914400" rtl="0" eaLnBrk="1" latinLnBrk="0" hangingPunct="1">
      <a:defRPr sz="2900" kern="1200">
        <a:solidFill>
          <a:schemeClr val="tx1"/>
        </a:solidFill>
        <a:latin typeface="Arial Narrow" panose="020B0606020202030204" pitchFamily="34" charset="0"/>
        <a:ea typeface="+mn-ea"/>
        <a:cs typeface="+mn-cs"/>
      </a:defRPr>
    </a:lvl7pPr>
    <a:lvl8pPr marL="3200400" algn="l" defTabSz="914400" rtl="0" eaLnBrk="1" latinLnBrk="0" hangingPunct="1">
      <a:defRPr sz="2900" kern="1200">
        <a:solidFill>
          <a:schemeClr val="tx1"/>
        </a:solidFill>
        <a:latin typeface="Arial Narrow" panose="020B0606020202030204" pitchFamily="34" charset="0"/>
        <a:ea typeface="+mn-ea"/>
        <a:cs typeface="+mn-cs"/>
      </a:defRPr>
    </a:lvl8pPr>
    <a:lvl9pPr marL="3657600" algn="l" defTabSz="914400" rtl="0" eaLnBrk="1" latinLnBrk="0" hangingPunct="1">
      <a:defRPr sz="2900" kern="1200">
        <a:solidFill>
          <a:schemeClr val="tx1"/>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FFFF00"/>
    <a:srgbClr val="0066FF"/>
    <a:srgbClr val="FF9900"/>
    <a:srgbClr val="CC0000"/>
    <a:srgbClr val="993300"/>
    <a:srgbClr val="0099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00" autoAdjust="0"/>
    <p:restoredTop sz="96224" autoAdjust="0"/>
  </p:normalViewPr>
  <p:slideViewPr>
    <p:cSldViewPr>
      <p:cViewPr varScale="1">
        <p:scale>
          <a:sx n="27" d="100"/>
          <a:sy n="27" d="100"/>
        </p:scale>
        <p:origin x="588" y="198"/>
      </p:cViewPr>
      <p:guideLst>
        <p:guide orient="horz" pos="10368"/>
        <p:guide pos="13829"/>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1.xml"/><Relationship Id="rId5" Type="http://schemas.openxmlformats.org/officeDocument/2006/relationships/slideMaster" Target="slideMasters/slideMaster5.xml"/><Relationship Id="rId10"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00" y="5387975"/>
            <a:ext cx="32918400" cy="11460163"/>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5486400" y="17289463"/>
            <a:ext cx="32918400" cy="794861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Tree>
    <p:extLst>
      <p:ext uri="{BB962C8B-B14F-4D97-AF65-F5344CB8AC3E}">
        <p14:creationId xmlns:p14="http://schemas.microsoft.com/office/powerpoint/2010/main" val="3593872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78270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404050" y="1273175"/>
            <a:ext cx="10480675" cy="30784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60438" y="1273175"/>
            <a:ext cx="31291212" cy="30784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306792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00" y="5387975"/>
            <a:ext cx="32918400" cy="11460163"/>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5486400" y="17289463"/>
            <a:ext cx="32918400" cy="794861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Tree>
    <p:extLst>
      <p:ext uri="{BB962C8B-B14F-4D97-AF65-F5344CB8AC3E}">
        <p14:creationId xmlns:p14="http://schemas.microsoft.com/office/powerpoint/2010/main" val="11985944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017838" y="8763000"/>
            <a:ext cx="37855525" cy="208867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94394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025" y="8207375"/>
            <a:ext cx="37857113" cy="13692188"/>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2994025" y="22029738"/>
            <a:ext cx="37857113" cy="7200900"/>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5316362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17838" y="8763000"/>
            <a:ext cx="18851562" cy="208867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021800" y="8763000"/>
            <a:ext cx="18851563" cy="208867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075602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2600" y="1752600"/>
            <a:ext cx="37857113" cy="6362700"/>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3022600" y="8069263"/>
            <a:ext cx="18568988" cy="39544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022600" y="12023725"/>
            <a:ext cx="18568988" cy="17686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20238" y="8069263"/>
            <a:ext cx="18659475" cy="39544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2220238" y="12023725"/>
            <a:ext cx="18659475" cy="17686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072193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915616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564376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2600" y="2193925"/>
            <a:ext cx="14157325" cy="7681913"/>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18659475" y="4740275"/>
            <a:ext cx="22220238" cy="2339340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022600" y="9875838"/>
            <a:ext cx="14157325" cy="18295937"/>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1015067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35633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2600" y="2193925"/>
            <a:ext cx="14157325" cy="7681913"/>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18659475" y="4740275"/>
            <a:ext cx="22220238" cy="233934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3022600" y="9875838"/>
            <a:ext cx="14157325" cy="18295937"/>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41236963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3017838" y="8763000"/>
            <a:ext cx="37855525" cy="208867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849833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404050" y="1273175"/>
            <a:ext cx="10480675" cy="2837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60438" y="1273175"/>
            <a:ext cx="31291212" cy="283765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888010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960438" y="1273175"/>
            <a:ext cx="41924287" cy="2201863"/>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3017838" y="8763000"/>
            <a:ext cx="18851562" cy="103663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22021800" y="8763000"/>
            <a:ext cx="18851563" cy="103663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3017838" y="19281775"/>
            <a:ext cx="18851562" cy="10367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22021800" y="19281775"/>
            <a:ext cx="18851563" cy="10367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538179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00" y="5387975"/>
            <a:ext cx="32918400" cy="11460163"/>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5486400" y="17289463"/>
            <a:ext cx="32918400" cy="794861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Tree>
    <p:extLst>
      <p:ext uri="{BB962C8B-B14F-4D97-AF65-F5344CB8AC3E}">
        <p14:creationId xmlns:p14="http://schemas.microsoft.com/office/powerpoint/2010/main" val="85318968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881186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025" y="8207375"/>
            <a:ext cx="37857113" cy="13692188"/>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2994025" y="22029738"/>
            <a:ext cx="37857113" cy="7200900"/>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111813790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5400" y="6019800"/>
            <a:ext cx="4071938" cy="24803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519738" y="6019800"/>
            <a:ext cx="4073525" cy="24803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1236274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2600" y="1752600"/>
            <a:ext cx="37857113" cy="6362700"/>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3022600" y="8069263"/>
            <a:ext cx="18568988" cy="39544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022600" y="12023725"/>
            <a:ext cx="18568988" cy="17686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20238" y="8069263"/>
            <a:ext cx="18659475" cy="39544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2220238" y="12023725"/>
            <a:ext cx="18659475" cy="17686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6875753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684199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025" y="8207375"/>
            <a:ext cx="37857113" cy="13692188"/>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2994025" y="22029738"/>
            <a:ext cx="37857113" cy="7200900"/>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304047054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392115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2600" y="2193925"/>
            <a:ext cx="14157325" cy="7681913"/>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18659475" y="4740275"/>
            <a:ext cx="22220238" cy="233934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022600" y="9875838"/>
            <a:ext cx="14157325" cy="1829593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22267873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2600" y="2193925"/>
            <a:ext cx="14157325" cy="7681913"/>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18659475" y="4740275"/>
            <a:ext cx="22220238" cy="23393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3022600" y="9875838"/>
            <a:ext cx="14157325" cy="1829593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174812667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3482849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404050" y="1273175"/>
            <a:ext cx="10480675" cy="295497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60438" y="1273175"/>
            <a:ext cx="31291212" cy="295497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9099496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00" y="5387975"/>
            <a:ext cx="32918400" cy="11460163"/>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5486400" y="17289463"/>
            <a:ext cx="32918400" cy="794861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Tree>
    <p:extLst>
      <p:ext uri="{BB962C8B-B14F-4D97-AF65-F5344CB8AC3E}">
        <p14:creationId xmlns:p14="http://schemas.microsoft.com/office/powerpoint/2010/main" val="149405128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1241846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025" y="8207375"/>
            <a:ext cx="37857113" cy="13692188"/>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2994025" y="22029738"/>
            <a:ext cx="37857113" cy="7200900"/>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402551782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22438" y="7254875"/>
            <a:ext cx="4071937" cy="24803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46775" y="7254875"/>
            <a:ext cx="4073525" cy="24803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1189690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2600" y="1752600"/>
            <a:ext cx="37857113" cy="6362700"/>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3022600" y="8069263"/>
            <a:ext cx="18568988" cy="39544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022600" y="12023725"/>
            <a:ext cx="18568988" cy="17686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20238" y="8069263"/>
            <a:ext cx="18659475" cy="39544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2220238" y="12023725"/>
            <a:ext cx="18659475" cy="17686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54248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22438" y="7254875"/>
            <a:ext cx="4071937" cy="24803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46775" y="7254875"/>
            <a:ext cx="4073525" cy="24803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3221424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87311084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112919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2600" y="2193925"/>
            <a:ext cx="14157325" cy="7681913"/>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18659475" y="4740275"/>
            <a:ext cx="22220238" cy="233934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022600" y="9875838"/>
            <a:ext cx="14157325" cy="1829593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388776755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2600" y="2193925"/>
            <a:ext cx="14157325" cy="7681913"/>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18659475" y="4740275"/>
            <a:ext cx="22220238" cy="23393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3022600" y="9875838"/>
            <a:ext cx="14157325" cy="1829593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357790557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5121212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404050" y="1273175"/>
            <a:ext cx="10480675" cy="30784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60438" y="1273175"/>
            <a:ext cx="31291212" cy="30784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3479919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00" y="5387975"/>
            <a:ext cx="32918400" cy="11460163"/>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5486400" y="17289463"/>
            <a:ext cx="32918400" cy="794861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Tree>
    <p:extLst>
      <p:ext uri="{BB962C8B-B14F-4D97-AF65-F5344CB8AC3E}">
        <p14:creationId xmlns:p14="http://schemas.microsoft.com/office/powerpoint/2010/main" val="168541483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0545969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025" y="8207375"/>
            <a:ext cx="37857113" cy="13692188"/>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2994025" y="22029738"/>
            <a:ext cx="37857113" cy="7200900"/>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428710674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22438" y="6289675"/>
            <a:ext cx="20124737" cy="25057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1999575" y="6289675"/>
            <a:ext cx="20126325" cy="25057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59741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2600" y="1752600"/>
            <a:ext cx="37857113" cy="6362700"/>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3022600" y="8069263"/>
            <a:ext cx="18568988" cy="39544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022600" y="12023725"/>
            <a:ext cx="18568988" cy="17686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20238" y="8069263"/>
            <a:ext cx="18659475" cy="39544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2220238" y="12023725"/>
            <a:ext cx="18659475" cy="17686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3186740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2600" y="1752600"/>
            <a:ext cx="37857113" cy="6362700"/>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3022600" y="8069263"/>
            <a:ext cx="18568988" cy="39544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022600" y="12023725"/>
            <a:ext cx="18568988" cy="17686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20238" y="8069263"/>
            <a:ext cx="18659475" cy="39544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2220238" y="12023725"/>
            <a:ext cx="18659475" cy="17686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1903281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62568173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80740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2600" y="2193925"/>
            <a:ext cx="14157325" cy="7681913"/>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18659475" y="4740275"/>
            <a:ext cx="22220238" cy="233934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022600" y="9875838"/>
            <a:ext cx="14157325" cy="1829593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428970363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2600" y="2193925"/>
            <a:ext cx="14157325" cy="7681913"/>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18659475" y="4740275"/>
            <a:ext cx="22220238" cy="23393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3022600" y="9875838"/>
            <a:ext cx="14157325" cy="1829593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237350549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9727457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404050" y="1273175"/>
            <a:ext cx="10480675" cy="30073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60438" y="1273175"/>
            <a:ext cx="31291212" cy="3007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51621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21111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5225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2600" y="2193925"/>
            <a:ext cx="14157325" cy="7681913"/>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18659475" y="4740275"/>
            <a:ext cx="22220238" cy="233934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022600" y="9875838"/>
            <a:ext cx="14157325" cy="1829593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766982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2600" y="2193925"/>
            <a:ext cx="14157325" cy="7681913"/>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18659475" y="4740275"/>
            <a:ext cx="22220238" cy="23393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3022600" y="9875838"/>
            <a:ext cx="14157325" cy="1829593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1535378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70C0">
            <a:alpha val="52000"/>
          </a:srgbClr>
        </a:solidFill>
        <a:effectLst/>
      </p:bgPr>
    </p:bg>
    <p:spTree>
      <p:nvGrpSpPr>
        <p:cNvPr id="1" name=""/>
        <p:cNvGrpSpPr/>
        <p:nvPr/>
      </p:nvGrpSpPr>
      <p:grpSpPr>
        <a:xfrm>
          <a:off x="0" y="0"/>
          <a:ext cx="0" cy="0"/>
          <a:chOff x="0" y="0"/>
          <a:chExt cx="0" cy="0"/>
        </a:xfrm>
      </p:grpSpPr>
      <p:sp>
        <p:nvSpPr>
          <p:cNvPr id="86023" name="Rectangle 7"/>
          <p:cNvSpPr>
            <a:spLocks noChangeArrowheads="1"/>
          </p:cNvSpPr>
          <p:nvPr userDrawn="1"/>
        </p:nvSpPr>
        <p:spPr bwMode="auto">
          <a:xfrm>
            <a:off x="0" y="4953000"/>
            <a:ext cx="43891200" cy="27965400"/>
          </a:xfrm>
          <a:prstGeom prst="rect">
            <a:avLst/>
          </a:prstGeom>
          <a:solidFill>
            <a:srgbClr val="AABAC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24" name="Rectangle 8"/>
          <p:cNvSpPr>
            <a:spLocks noChangeArrowheads="1"/>
          </p:cNvSpPr>
          <p:nvPr userDrawn="1"/>
        </p:nvSpPr>
        <p:spPr bwMode="auto">
          <a:xfrm>
            <a:off x="0" y="0"/>
            <a:ext cx="43891200" cy="4770438"/>
          </a:xfrm>
          <a:prstGeom prst="rect">
            <a:avLst/>
          </a:prstGeom>
          <a:solidFill>
            <a:srgbClr val="D7D7D7"/>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25" name="Rectangle 9"/>
          <p:cNvSpPr>
            <a:spLocks noChangeArrowheads="1"/>
          </p:cNvSpPr>
          <p:nvPr userDrawn="1"/>
        </p:nvSpPr>
        <p:spPr bwMode="auto">
          <a:xfrm>
            <a:off x="0" y="4800600"/>
            <a:ext cx="43891200" cy="130175"/>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26" name="Rectangle 10"/>
          <p:cNvSpPr>
            <a:spLocks noChangeArrowheads="1"/>
          </p:cNvSpPr>
          <p:nvPr userDrawn="1"/>
        </p:nvSpPr>
        <p:spPr bwMode="auto">
          <a:xfrm>
            <a:off x="685800" y="5638800"/>
            <a:ext cx="9982200" cy="26547763"/>
          </a:xfrm>
          <a:prstGeom prst="rect">
            <a:avLst/>
          </a:prstGeom>
          <a:solidFill>
            <a:srgbClr val="D7D7D7"/>
          </a:solid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27" name="Rectangle 11"/>
          <p:cNvSpPr>
            <a:spLocks noChangeArrowheads="1"/>
          </p:cNvSpPr>
          <p:nvPr userDrawn="1"/>
        </p:nvSpPr>
        <p:spPr bwMode="auto">
          <a:xfrm>
            <a:off x="11483975" y="5638800"/>
            <a:ext cx="9982200" cy="26547763"/>
          </a:xfrm>
          <a:prstGeom prst="rect">
            <a:avLst/>
          </a:prstGeom>
          <a:solidFill>
            <a:srgbClr val="D7D7D7"/>
          </a:solid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28" name="Rectangle 12"/>
          <p:cNvSpPr>
            <a:spLocks noChangeArrowheads="1"/>
          </p:cNvSpPr>
          <p:nvPr userDrawn="1"/>
        </p:nvSpPr>
        <p:spPr bwMode="auto">
          <a:xfrm>
            <a:off x="22272625" y="5638800"/>
            <a:ext cx="9982200" cy="26547763"/>
          </a:xfrm>
          <a:prstGeom prst="rect">
            <a:avLst/>
          </a:prstGeom>
          <a:solidFill>
            <a:srgbClr val="D7D7D7"/>
          </a:solid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29" name="Rectangle 13"/>
          <p:cNvSpPr>
            <a:spLocks noChangeArrowheads="1"/>
          </p:cNvSpPr>
          <p:nvPr userDrawn="1"/>
        </p:nvSpPr>
        <p:spPr bwMode="auto">
          <a:xfrm>
            <a:off x="33070800" y="5638800"/>
            <a:ext cx="9982200" cy="26547763"/>
          </a:xfrm>
          <a:prstGeom prst="rect">
            <a:avLst/>
          </a:prstGeom>
          <a:solidFill>
            <a:srgbClr val="D7D7D7"/>
          </a:solid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30" name="Text Box 14"/>
          <p:cNvSpPr txBox="1">
            <a:spLocks noChangeArrowheads="1"/>
          </p:cNvSpPr>
          <p:nvPr userDrawn="1"/>
        </p:nvSpPr>
        <p:spPr bwMode="auto">
          <a:xfrm>
            <a:off x="609600" y="32445325"/>
            <a:ext cx="2514600" cy="315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lnSpc>
                <a:spcPct val="65000"/>
              </a:lnSpc>
              <a:spcBef>
                <a:spcPct val="50000"/>
              </a:spcBef>
            </a:pPr>
            <a:r>
              <a:rPr lang="en-US" altLang="en-US" sz="500" b="1">
                <a:solidFill>
                  <a:schemeClr val="bg2"/>
                </a:solidFill>
                <a:latin typeface="Arial" panose="020B0604020202020204" pitchFamily="34" charset="0"/>
              </a:rPr>
              <a:t>DESIGNED &amp; PRINTED BY:</a:t>
            </a:r>
          </a:p>
          <a:p>
            <a:pPr eaLnBrk="0" hangingPunct="0">
              <a:lnSpc>
                <a:spcPct val="65000"/>
              </a:lnSpc>
              <a:spcBef>
                <a:spcPct val="50000"/>
              </a:spcBef>
            </a:pPr>
            <a:r>
              <a:rPr lang="en-US" altLang="en-US" sz="1000" b="1">
                <a:solidFill>
                  <a:schemeClr val="bg2"/>
                </a:solidFill>
                <a:latin typeface="Arial" panose="020B0604020202020204" pitchFamily="34" charset="0"/>
              </a:rPr>
              <a:t>www.POSTERPRESENTATIONS.com</a:t>
            </a:r>
          </a:p>
        </p:txBody>
      </p:sp>
      <p:sp>
        <p:nvSpPr>
          <p:cNvPr id="86031" name="Rectangle 15"/>
          <p:cNvSpPr>
            <a:spLocks noGrp="1" noChangeArrowheads="1"/>
          </p:cNvSpPr>
          <p:nvPr>
            <p:ph type="title"/>
          </p:nvPr>
        </p:nvSpPr>
        <p:spPr bwMode="auto">
          <a:xfrm>
            <a:off x="960438" y="1273175"/>
            <a:ext cx="41924287" cy="220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0" rIns="91426" bIns="45710" numCol="1" anchor="ctr" anchorCtr="0" compatLnSpc="1">
            <a:prstTxWarp prst="textNoShape">
              <a:avLst/>
            </a:prstTxWarp>
          </a:bodyPr>
          <a:lstStyle/>
          <a:p>
            <a:pPr lvl="0"/>
            <a:r>
              <a:rPr lang="en-US" altLang="en-US" smtClean="0"/>
              <a:t>Click to edit Master title style</a:t>
            </a:r>
          </a:p>
        </p:txBody>
      </p:sp>
      <p:sp>
        <p:nvSpPr>
          <p:cNvPr id="86032" name="Rectangle 16"/>
          <p:cNvSpPr>
            <a:spLocks noGrp="1" noChangeArrowheads="1"/>
          </p:cNvSpPr>
          <p:nvPr>
            <p:ph type="body" idx="1"/>
          </p:nvPr>
        </p:nvSpPr>
        <p:spPr bwMode="auto">
          <a:xfrm>
            <a:off x="1722438" y="7254875"/>
            <a:ext cx="8297862" cy="2480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0" rIns="91426" bIns="45710" numCol="1" anchor="t" anchorCtr="0" compatLnSpc="1">
            <a:prstTxWarp prst="textNoShape">
              <a:avLst/>
            </a:prstTxWarp>
          </a:bodyPr>
          <a:lstStyle/>
          <a:p>
            <a:pPr lvl="0"/>
            <a:r>
              <a:rPr lang="en-US" altLang="en-US" smtClean="0"/>
              <a:t>Click to edit Master text styles</a:t>
            </a:r>
          </a:p>
          <a:p>
            <a:pPr lvl="1"/>
            <a:r>
              <a:rPr lang="en-US" altLang="en-US" smtClean="0"/>
              <a:t>Second level</a:t>
            </a:r>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xStyles>
    <p:titleStyle>
      <a:lvl1pPr algn="l" rtl="0" fontAlgn="base">
        <a:spcBef>
          <a:spcPct val="0"/>
        </a:spcBef>
        <a:spcAft>
          <a:spcPct val="0"/>
        </a:spcAft>
        <a:defRPr sz="8600" kern="1200">
          <a:solidFill>
            <a:schemeClr val="tx2"/>
          </a:solidFill>
          <a:latin typeface="+mj-lt"/>
          <a:ea typeface="+mj-ea"/>
          <a:cs typeface="+mj-cs"/>
        </a:defRPr>
      </a:lvl1pPr>
      <a:lvl2pPr algn="l" rtl="0" fontAlgn="base">
        <a:spcBef>
          <a:spcPct val="0"/>
        </a:spcBef>
        <a:spcAft>
          <a:spcPct val="0"/>
        </a:spcAft>
        <a:defRPr sz="8600">
          <a:solidFill>
            <a:schemeClr val="tx2"/>
          </a:solidFill>
          <a:latin typeface="Arial Black" panose="020B0A04020102020204" pitchFamily="34" charset="0"/>
        </a:defRPr>
      </a:lvl2pPr>
      <a:lvl3pPr algn="l" rtl="0" fontAlgn="base">
        <a:spcBef>
          <a:spcPct val="0"/>
        </a:spcBef>
        <a:spcAft>
          <a:spcPct val="0"/>
        </a:spcAft>
        <a:defRPr sz="8600">
          <a:solidFill>
            <a:schemeClr val="tx2"/>
          </a:solidFill>
          <a:latin typeface="Arial Black" panose="020B0A04020102020204" pitchFamily="34" charset="0"/>
        </a:defRPr>
      </a:lvl3pPr>
      <a:lvl4pPr algn="l" rtl="0" fontAlgn="base">
        <a:spcBef>
          <a:spcPct val="0"/>
        </a:spcBef>
        <a:spcAft>
          <a:spcPct val="0"/>
        </a:spcAft>
        <a:defRPr sz="8600">
          <a:solidFill>
            <a:schemeClr val="tx2"/>
          </a:solidFill>
          <a:latin typeface="Arial Black" panose="020B0A04020102020204" pitchFamily="34" charset="0"/>
        </a:defRPr>
      </a:lvl4pPr>
      <a:lvl5pPr algn="l" rtl="0" fontAlgn="base">
        <a:spcBef>
          <a:spcPct val="0"/>
        </a:spcBef>
        <a:spcAft>
          <a:spcPct val="0"/>
        </a:spcAft>
        <a:defRPr sz="8600">
          <a:solidFill>
            <a:schemeClr val="tx2"/>
          </a:solidFill>
          <a:latin typeface="Arial Black" panose="020B0A04020102020204" pitchFamily="34" charset="0"/>
        </a:defRPr>
      </a:lvl5pPr>
      <a:lvl6pPr marL="457200" algn="l" rtl="0" fontAlgn="base">
        <a:spcBef>
          <a:spcPct val="0"/>
        </a:spcBef>
        <a:spcAft>
          <a:spcPct val="0"/>
        </a:spcAft>
        <a:defRPr sz="8600">
          <a:solidFill>
            <a:schemeClr val="tx2"/>
          </a:solidFill>
          <a:latin typeface="Arial Black" panose="020B0A04020102020204" pitchFamily="34" charset="0"/>
        </a:defRPr>
      </a:lvl6pPr>
      <a:lvl7pPr marL="914400" algn="l" rtl="0" fontAlgn="base">
        <a:spcBef>
          <a:spcPct val="0"/>
        </a:spcBef>
        <a:spcAft>
          <a:spcPct val="0"/>
        </a:spcAft>
        <a:defRPr sz="8600">
          <a:solidFill>
            <a:schemeClr val="tx2"/>
          </a:solidFill>
          <a:latin typeface="Arial Black" panose="020B0A04020102020204" pitchFamily="34" charset="0"/>
        </a:defRPr>
      </a:lvl7pPr>
      <a:lvl8pPr marL="1371600" algn="l" rtl="0" fontAlgn="base">
        <a:spcBef>
          <a:spcPct val="0"/>
        </a:spcBef>
        <a:spcAft>
          <a:spcPct val="0"/>
        </a:spcAft>
        <a:defRPr sz="8600">
          <a:solidFill>
            <a:schemeClr val="tx2"/>
          </a:solidFill>
          <a:latin typeface="Arial Black" panose="020B0A04020102020204" pitchFamily="34" charset="0"/>
        </a:defRPr>
      </a:lvl8pPr>
      <a:lvl9pPr marL="1828800" algn="l" rtl="0" fontAlgn="base">
        <a:spcBef>
          <a:spcPct val="0"/>
        </a:spcBef>
        <a:spcAft>
          <a:spcPct val="0"/>
        </a:spcAft>
        <a:defRPr sz="8600">
          <a:solidFill>
            <a:schemeClr val="tx2"/>
          </a:solidFill>
          <a:latin typeface="Arial Black" panose="020B0A04020102020204" pitchFamily="34" charset="0"/>
        </a:defRPr>
      </a:lvl9pPr>
    </p:titleStyle>
    <p:bodyStyle>
      <a:lvl1pPr marL="342900" indent="-342900" algn="l" rtl="0" fontAlgn="base">
        <a:spcBef>
          <a:spcPct val="20000"/>
        </a:spcBef>
        <a:spcAft>
          <a:spcPct val="0"/>
        </a:spcAft>
        <a:buChar char="•"/>
        <a:defRPr sz="2900" kern="1200">
          <a:solidFill>
            <a:schemeClr val="tx1"/>
          </a:solidFill>
          <a:latin typeface="+mn-lt"/>
          <a:ea typeface="+mn-ea"/>
          <a:cs typeface="+mn-cs"/>
        </a:defRPr>
      </a:lvl1pPr>
      <a:lvl2pPr marL="739775" indent="-282575" algn="l" rtl="0" fontAlgn="base">
        <a:spcBef>
          <a:spcPct val="20000"/>
        </a:spcBef>
        <a:spcAft>
          <a:spcPct val="0"/>
        </a:spcAft>
        <a:buChar char="–"/>
        <a:defRPr sz="29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1900" kern="1200">
          <a:solidFill>
            <a:schemeClr val="tx1"/>
          </a:solidFill>
          <a:latin typeface="+mn-lt"/>
          <a:ea typeface="+mn-ea"/>
          <a:cs typeface="+mn-cs"/>
        </a:defRPr>
      </a:lvl4pPr>
      <a:lvl5pPr marL="2057400" indent="-228600" algn="l" rtl="0" fontAlgn="base">
        <a:spcBef>
          <a:spcPct val="20000"/>
        </a:spcBef>
        <a:spcAft>
          <a:spcPct val="0"/>
        </a:spcAft>
        <a:buChar char="»"/>
        <a:defRPr sz="1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70C0">
            <a:alpha val="52000"/>
          </a:srgbClr>
        </a:solidFill>
        <a:effectLst/>
      </p:bgPr>
    </p:bg>
    <p:spTree>
      <p:nvGrpSpPr>
        <p:cNvPr id="1" name=""/>
        <p:cNvGrpSpPr/>
        <p:nvPr/>
      </p:nvGrpSpPr>
      <p:grpSpPr>
        <a:xfrm>
          <a:off x="0" y="0"/>
          <a:ext cx="0" cy="0"/>
          <a:chOff x="0" y="0"/>
          <a:chExt cx="0" cy="0"/>
        </a:xfrm>
      </p:grpSpPr>
      <p:sp>
        <p:nvSpPr>
          <p:cNvPr id="98306" name="Rectangle 2"/>
          <p:cNvSpPr>
            <a:spLocks noChangeArrowheads="1"/>
          </p:cNvSpPr>
          <p:nvPr userDrawn="1"/>
        </p:nvSpPr>
        <p:spPr bwMode="auto">
          <a:xfrm>
            <a:off x="0" y="4953000"/>
            <a:ext cx="43891200" cy="27965400"/>
          </a:xfrm>
          <a:prstGeom prst="rect">
            <a:avLst/>
          </a:prstGeom>
          <a:solidFill>
            <a:srgbClr val="FFFF66"/>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307" name="Rectangle 3"/>
          <p:cNvSpPr>
            <a:spLocks noChangeArrowheads="1"/>
          </p:cNvSpPr>
          <p:nvPr userDrawn="1"/>
        </p:nvSpPr>
        <p:spPr bwMode="auto">
          <a:xfrm>
            <a:off x="0" y="0"/>
            <a:ext cx="43891200" cy="4876800"/>
          </a:xfrm>
          <a:prstGeom prst="rect">
            <a:avLst/>
          </a:prstGeom>
          <a:solidFill>
            <a:srgbClr val="FFFF66"/>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308" name="Rectangle 4"/>
          <p:cNvSpPr>
            <a:spLocks noChangeArrowheads="1"/>
          </p:cNvSpPr>
          <p:nvPr userDrawn="1"/>
        </p:nvSpPr>
        <p:spPr bwMode="auto">
          <a:xfrm>
            <a:off x="0" y="4800600"/>
            <a:ext cx="43891200" cy="13017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314" name="Rectangle 10"/>
          <p:cNvSpPr>
            <a:spLocks noGrp="1" noChangeArrowheads="1"/>
          </p:cNvSpPr>
          <p:nvPr>
            <p:ph type="title"/>
          </p:nvPr>
        </p:nvSpPr>
        <p:spPr bwMode="auto">
          <a:xfrm>
            <a:off x="960438" y="1273175"/>
            <a:ext cx="41924287" cy="220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0" rIns="91426" bIns="45710" numCol="1" anchor="ctr" anchorCtr="0" compatLnSpc="1">
            <a:prstTxWarp prst="textNoShape">
              <a:avLst/>
            </a:prstTxWarp>
          </a:bodyPr>
          <a:lstStyle/>
          <a:p>
            <a:pPr lvl="0"/>
            <a:r>
              <a:rPr lang="en-US" altLang="en-US" smtClean="0"/>
              <a:t>Click to edit Master title style</a:t>
            </a:r>
          </a:p>
        </p:txBody>
      </p:sp>
      <p:sp>
        <p:nvSpPr>
          <p:cNvPr id="98318" name="Rectangle 14"/>
          <p:cNvSpPr>
            <a:spLocks noChangeArrowheads="1"/>
          </p:cNvSpPr>
          <p:nvPr userDrawn="1"/>
        </p:nvSpPr>
        <p:spPr bwMode="auto">
          <a:xfrm>
            <a:off x="838200" y="5486400"/>
            <a:ext cx="13487400" cy="26593800"/>
          </a:xfrm>
          <a:prstGeom prst="rect">
            <a:avLst/>
          </a:prstGeom>
          <a:solidFill>
            <a:schemeClr val="bg1"/>
          </a:solidFill>
          <a:ln w="12700">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321" name="Rectangle 17"/>
          <p:cNvSpPr>
            <a:spLocks noChangeArrowheads="1"/>
          </p:cNvSpPr>
          <p:nvPr userDrawn="1"/>
        </p:nvSpPr>
        <p:spPr bwMode="auto">
          <a:xfrm>
            <a:off x="15240000" y="5486400"/>
            <a:ext cx="13487400" cy="26441400"/>
          </a:xfrm>
          <a:prstGeom prst="rect">
            <a:avLst/>
          </a:prstGeom>
          <a:solidFill>
            <a:schemeClr val="bg1"/>
          </a:solidFill>
          <a:ln w="12700">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322" name="Rectangle 18"/>
          <p:cNvSpPr>
            <a:spLocks noChangeArrowheads="1"/>
          </p:cNvSpPr>
          <p:nvPr userDrawn="1"/>
        </p:nvSpPr>
        <p:spPr bwMode="auto">
          <a:xfrm>
            <a:off x="29413200" y="5486400"/>
            <a:ext cx="13487400" cy="26441400"/>
          </a:xfrm>
          <a:prstGeom prst="rect">
            <a:avLst/>
          </a:prstGeom>
          <a:solidFill>
            <a:schemeClr val="bg1"/>
          </a:solidFill>
          <a:ln w="12700">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709" r:id="rId12"/>
  </p:sldLayoutIdLst>
  <p:txStyles>
    <p:titleStyle>
      <a:lvl1pPr algn="l" rtl="0" fontAlgn="base">
        <a:spcBef>
          <a:spcPct val="0"/>
        </a:spcBef>
        <a:spcAft>
          <a:spcPct val="0"/>
        </a:spcAft>
        <a:defRPr sz="8600" kern="1200">
          <a:solidFill>
            <a:schemeClr val="tx2"/>
          </a:solidFill>
          <a:latin typeface="+mj-lt"/>
          <a:ea typeface="+mj-ea"/>
          <a:cs typeface="+mj-cs"/>
        </a:defRPr>
      </a:lvl1pPr>
      <a:lvl2pPr algn="l" rtl="0" fontAlgn="base">
        <a:spcBef>
          <a:spcPct val="0"/>
        </a:spcBef>
        <a:spcAft>
          <a:spcPct val="0"/>
        </a:spcAft>
        <a:defRPr sz="8600">
          <a:solidFill>
            <a:schemeClr val="tx2"/>
          </a:solidFill>
          <a:latin typeface="Arial Black" panose="020B0A04020102020204" pitchFamily="34" charset="0"/>
        </a:defRPr>
      </a:lvl2pPr>
      <a:lvl3pPr algn="l" rtl="0" fontAlgn="base">
        <a:spcBef>
          <a:spcPct val="0"/>
        </a:spcBef>
        <a:spcAft>
          <a:spcPct val="0"/>
        </a:spcAft>
        <a:defRPr sz="8600">
          <a:solidFill>
            <a:schemeClr val="tx2"/>
          </a:solidFill>
          <a:latin typeface="Arial Black" panose="020B0A04020102020204" pitchFamily="34" charset="0"/>
        </a:defRPr>
      </a:lvl3pPr>
      <a:lvl4pPr algn="l" rtl="0" fontAlgn="base">
        <a:spcBef>
          <a:spcPct val="0"/>
        </a:spcBef>
        <a:spcAft>
          <a:spcPct val="0"/>
        </a:spcAft>
        <a:defRPr sz="8600">
          <a:solidFill>
            <a:schemeClr val="tx2"/>
          </a:solidFill>
          <a:latin typeface="Arial Black" panose="020B0A04020102020204" pitchFamily="34" charset="0"/>
        </a:defRPr>
      </a:lvl4pPr>
      <a:lvl5pPr algn="l" rtl="0" fontAlgn="base">
        <a:spcBef>
          <a:spcPct val="0"/>
        </a:spcBef>
        <a:spcAft>
          <a:spcPct val="0"/>
        </a:spcAft>
        <a:defRPr sz="8600">
          <a:solidFill>
            <a:schemeClr val="tx2"/>
          </a:solidFill>
          <a:latin typeface="Arial Black" panose="020B0A04020102020204" pitchFamily="34" charset="0"/>
        </a:defRPr>
      </a:lvl5pPr>
      <a:lvl6pPr marL="457200" algn="l" rtl="0" fontAlgn="base">
        <a:spcBef>
          <a:spcPct val="0"/>
        </a:spcBef>
        <a:spcAft>
          <a:spcPct val="0"/>
        </a:spcAft>
        <a:defRPr sz="8600">
          <a:solidFill>
            <a:schemeClr val="tx2"/>
          </a:solidFill>
          <a:latin typeface="Arial Black" panose="020B0A04020102020204" pitchFamily="34" charset="0"/>
        </a:defRPr>
      </a:lvl6pPr>
      <a:lvl7pPr marL="914400" algn="l" rtl="0" fontAlgn="base">
        <a:spcBef>
          <a:spcPct val="0"/>
        </a:spcBef>
        <a:spcAft>
          <a:spcPct val="0"/>
        </a:spcAft>
        <a:defRPr sz="8600">
          <a:solidFill>
            <a:schemeClr val="tx2"/>
          </a:solidFill>
          <a:latin typeface="Arial Black" panose="020B0A04020102020204" pitchFamily="34" charset="0"/>
        </a:defRPr>
      </a:lvl7pPr>
      <a:lvl8pPr marL="1371600" algn="l" rtl="0" fontAlgn="base">
        <a:spcBef>
          <a:spcPct val="0"/>
        </a:spcBef>
        <a:spcAft>
          <a:spcPct val="0"/>
        </a:spcAft>
        <a:defRPr sz="8600">
          <a:solidFill>
            <a:schemeClr val="tx2"/>
          </a:solidFill>
          <a:latin typeface="Arial Black" panose="020B0A04020102020204" pitchFamily="34" charset="0"/>
        </a:defRPr>
      </a:lvl8pPr>
      <a:lvl9pPr marL="1828800" algn="l" rtl="0" fontAlgn="base">
        <a:spcBef>
          <a:spcPct val="0"/>
        </a:spcBef>
        <a:spcAft>
          <a:spcPct val="0"/>
        </a:spcAft>
        <a:defRPr sz="8600">
          <a:solidFill>
            <a:schemeClr val="tx2"/>
          </a:solidFill>
          <a:latin typeface="Arial Black" panose="020B0A04020102020204" pitchFamily="34" charset="0"/>
        </a:defRPr>
      </a:lvl9pPr>
    </p:titleStyle>
    <p:bodyStyle>
      <a:lvl1pPr marL="342900" indent="-342900" algn="l" rtl="0" fontAlgn="base">
        <a:spcBef>
          <a:spcPct val="20000"/>
        </a:spcBef>
        <a:spcAft>
          <a:spcPct val="0"/>
        </a:spcAft>
        <a:buChar char="•"/>
        <a:defRPr sz="3600" kern="1200">
          <a:solidFill>
            <a:schemeClr val="tx1"/>
          </a:solidFill>
          <a:latin typeface="+mn-lt"/>
          <a:ea typeface="+mn-ea"/>
          <a:cs typeface="+mn-cs"/>
        </a:defRPr>
      </a:lvl1pPr>
      <a:lvl2pPr marL="739775" indent="-282575" algn="l" rtl="0" fontAlgn="base">
        <a:spcBef>
          <a:spcPct val="20000"/>
        </a:spcBef>
        <a:spcAft>
          <a:spcPct val="0"/>
        </a:spcAft>
        <a:buChar char="–"/>
        <a:defRPr sz="36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1900" kern="1200">
          <a:solidFill>
            <a:schemeClr val="tx1"/>
          </a:solidFill>
          <a:latin typeface="+mn-lt"/>
          <a:ea typeface="+mn-ea"/>
          <a:cs typeface="+mn-cs"/>
        </a:defRPr>
      </a:lvl4pPr>
      <a:lvl5pPr marL="2057400" indent="-228600" algn="l" rtl="0" fontAlgn="base">
        <a:spcBef>
          <a:spcPct val="20000"/>
        </a:spcBef>
        <a:spcAft>
          <a:spcPct val="0"/>
        </a:spcAft>
        <a:buChar char="»"/>
        <a:defRPr sz="1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070C0">
            <a:alpha val="52000"/>
          </a:srgbClr>
        </a:solidFill>
        <a:effectLst/>
      </p:bgPr>
    </p:bg>
    <p:spTree>
      <p:nvGrpSpPr>
        <p:cNvPr id="1" name=""/>
        <p:cNvGrpSpPr/>
        <p:nvPr/>
      </p:nvGrpSpPr>
      <p:grpSpPr>
        <a:xfrm>
          <a:off x="0" y="0"/>
          <a:ext cx="0" cy="0"/>
          <a:chOff x="0" y="0"/>
          <a:chExt cx="0" cy="0"/>
        </a:xfrm>
      </p:grpSpPr>
      <p:sp>
        <p:nvSpPr>
          <p:cNvPr id="100354" name="Rectangle 2"/>
          <p:cNvSpPr>
            <a:spLocks noChangeArrowheads="1"/>
          </p:cNvSpPr>
          <p:nvPr userDrawn="1"/>
        </p:nvSpPr>
        <p:spPr bwMode="auto">
          <a:xfrm>
            <a:off x="0" y="4953000"/>
            <a:ext cx="43891200" cy="27965400"/>
          </a:xfrm>
          <a:prstGeom prst="rect">
            <a:avLst/>
          </a:prstGeom>
          <a:solidFill>
            <a:srgbClr val="AABAC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355" name="Rectangle 3"/>
          <p:cNvSpPr>
            <a:spLocks noChangeArrowheads="1"/>
          </p:cNvSpPr>
          <p:nvPr userDrawn="1"/>
        </p:nvSpPr>
        <p:spPr bwMode="auto">
          <a:xfrm>
            <a:off x="0" y="0"/>
            <a:ext cx="43891200" cy="4770438"/>
          </a:xfrm>
          <a:prstGeom prst="rect">
            <a:avLst/>
          </a:prstGeom>
          <a:solidFill>
            <a:srgbClr val="D7D7D7"/>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356" name="Rectangle 4"/>
          <p:cNvSpPr>
            <a:spLocks noChangeArrowheads="1"/>
          </p:cNvSpPr>
          <p:nvPr userDrawn="1"/>
        </p:nvSpPr>
        <p:spPr bwMode="auto">
          <a:xfrm>
            <a:off x="0" y="4800600"/>
            <a:ext cx="43891200" cy="130175"/>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358" name="Rectangle 6"/>
          <p:cNvSpPr>
            <a:spLocks noChangeArrowheads="1"/>
          </p:cNvSpPr>
          <p:nvPr userDrawn="1"/>
        </p:nvSpPr>
        <p:spPr bwMode="auto">
          <a:xfrm>
            <a:off x="11353800" y="5638800"/>
            <a:ext cx="20802600" cy="26547763"/>
          </a:xfrm>
          <a:prstGeom prst="rect">
            <a:avLst/>
          </a:prstGeom>
          <a:solidFill>
            <a:srgbClr val="D7D7D7"/>
          </a:solid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359" name="Rectangle 7"/>
          <p:cNvSpPr>
            <a:spLocks noChangeArrowheads="1"/>
          </p:cNvSpPr>
          <p:nvPr userDrawn="1"/>
        </p:nvSpPr>
        <p:spPr bwMode="auto">
          <a:xfrm>
            <a:off x="762000" y="5486400"/>
            <a:ext cx="9982200" cy="26547763"/>
          </a:xfrm>
          <a:prstGeom prst="rect">
            <a:avLst/>
          </a:prstGeom>
          <a:solidFill>
            <a:srgbClr val="D7D7D7"/>
          </a:solid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360" name="Rectangle 8"/>
          <p:cNvSpPr>
            <a:spLocks noChangeArrowheads="1"/>
          </p:cNvSpPr>
          <p:nvPr userDrawn="1"/>
        </p:nvSpPr>
        <p:spPr bwMode="auto">
          <a:xfrm>
            <a:off x="33070800" y="5638800"/>
            <a:ext cx="9982200" cy="26547763"/>
          </a:xfrm>
          <a:prstGeom prst="rect">
            <a:avLst/>
          </a:prstGeom>
          <a:solidFill>
            <a:srgbClr val="D7D7D7"/>
          </a:solid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361" name="Text Box 9"/>
          <p:cNvSpPr txBox="1">
            <a:spLocks noChangeArrowheads="1"/>
          </p:cNvSpPr>
          <p:nvPr userDrawn="1"/>
        </p:nvSpPr>
        <p:spPr bwMode="auto">
          <a:xfrm>
            <a:off x="609600" y="32445325"/>
            <a:ext cx="2514600" cy="315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lnSpc>
                <a:spcPct val="65000"/>
              </a:lnSpc>
              <a:spcBef>
                <a:spcPct val="50000"/>
              </a:spcBef>
            </a:pPr>
            <a:r>
              <a:rPr lang="en-US" altLang="en-US" sz="500" b="1">
                <a:solidFill>
                  <a:schemeClr val="bg2"/>
                </a:solidFill>
                <a:latin typeface="Arial" panose="020B0604020202020204" pitchFamily="34" charset="0"/>
              </a:rPr>
              <a:t>DESIGNED &amp; PRINTED BY:</a:t>
            </a:r>
          </a:p>
          <a:p>
            <a:pPr eaLnBrk="0" hangingPunct="0">
              <a:lnSpc>
                <a:spcPct val="65000"/>
              </a:lnSpc>
              <a:spcBef>
                <a:spcPct val="50000"/>
              </a:spcBef>
            </a:pPr>
            <a:r>
              <a:rPr lang="en-US" altLang="en-US" sz="1000" b="1">
                <a:solidFill>
                  <a:schemeClr val="bg2"/>
                </a:solidFill>
                <a:latin typeface="Arial" panose="020B0604020202020204" pitchFamily="34" charset="0"/>
              </a:rPr>
              <a:t>www.POSTERPRESENTATIONS.com</a:t>
            </a:r>
          </a:p>
        </p:txBody>
      </p:sp>
      <p:sp>
        <p:nvSpPr>
          <p:cNvPr id="100362" name="Rectangle 10"/>
          <p:cNvSpPr>
            <a:spLocks noGrp="1" noChangeArrowheads="1"/>
          </p:cNvSpPr>
          <p:nvPr>
            <p:ph type="title"/>
          </p:nvPr>
        </p:nvSpPr>
        <p:spPr bwMode="auto">
          <a:xfrm>
            <a:off x="960438" y="1273175"/>
            <a:ext cx="41924287" cy="220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0" rIns="91426" bIns="45710" numCol="1" anchor="ctr" anchorCtr="0" compatLnSpc="1">
            <a:prstTxWarp prst="textNoShape">
              <a:avLst/>
            </a:prstTxWarp>
          </a:bodyPr>
          <a:lstStyle/>
          <a:p>
            <a:pPr lvl="0"/>
            <a:r>
              <a:rPr lang="en-US" altLang="en-US" smtClean="0"/>
              <a:t>Click to edit Master title style</a:t>
            </a:r>
          </a:p>
        </p:txBody>
      </p:sp>
      <p:sp>
        <p:nvSpPr>
          <p:cNvPr id="100363" name="Rectangle 11"/>
          <p:cNvSpPr>
            <a:spLocks noGrp="1" noChangeArrowheads="1"/>
          </p:cNvSpPr>
          <p:nvPr>
            <p:ph type="body" idx="1"/>
          </p:nvPr>
        </p:nvSpPr>
        <p:spPr bwMode="auto">
          <a:xfrm>
            <a:off x="1295400" y="6019800"/>
            <a:ext cx="8297863" cy="2480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0" rIns="91426" bIns="45710" numCol="1" anchor="t" anchorCtr="0" compatLnSpc="1">
            <a:prstTxWarp prst="textNoShape">
              <a:avLst/>
            </a:prstTxWarp>
          </a:bodyPr>
          <a:lstStyle/>
          <a:p>
            <a:pPr lvl="0"/>
            <a:r>
              <a:rPr lang="en-US" altLang="en-US" smtClean="0"/>
              <a:t>Click to edit Master text styles</a:t>
            </a:r>
          </a:p>
          <a:p>
            <a:pPr lvl="1"/>
            <a:r>
              <a:rPr lang="en-US" altLang="en-US" smtClean="0"/>
              <a:t>Second level</a:t>
            </a: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rtl="0" fontAlgn="base">
        <a:spcBef>
          <a:spcPct val="0"/>
        </a:spcBef>
        <a:spcAft>
          <a:spcPct val="0"/>
        </a:spcAft>
        <a:defRPr sz="8600" kern="1200">
          <a:solidFill>
            <a:schemeClr val="tx2"/>
          </a:solidFill>
          <a:latin typeface="+mj-lt"/>
          <a:ea typeface="+mj-ea"/>
          <a:cs typeface="+mj-cs"/>
        </a:defRPr>
      </a:lvl1pPr>
      <a:lvl2pPr algn="l" rtl="0" fontAlgn="base">
        <a:spcBef>
          <a:spcPct val="0"/>
        </a:spcBef>
        <a:spcAft>
          <a:spcPct val="0"/>
        </a:spcAft>
        <a:defRPr sz="8600">
          <a:solidFill>
            <a:schemeClr val="tx2"/>
          </a:solidFill>
          <a:latin typeface="Arial Black" panose="020B0A04020102020204" pitchFamily="34" charset="0"/>
        </a:defRPr>
      </a:lvl2pPr>
      <a:lvl3pPr algn="l" rtl="0" fontAlgn="base">
        <a:spcBef>
          <a:spcPct val="0"/>
        </a:spcBef>
        <a:spcAft>
          <a:spcPct val="0"/>
        </a:spcAft>
        <a:defRPr sz="8600">
          <a:solidFill>
            <a:schemeClr val="tx2"/>
          </a:solidFill>
          <a:latin typeface="Arial Black" panose="020B0A04020102020204" pitchFamily="34" charset="0"/>
        </a:defRPr>
      </a:lvl3pPr>
      <a:lvl4pPr algn="l" rtl="0" fontAlgn="base">
        <a:spcBef>
          <a:spcPct val="0"/>
        </a:spcBef>
        <a:spcAft>
          <a:spcPct val="0"/>
        </a:spcAft>
        <a:defRPr sz="8600">
          <a:solidFill>
            <a:schemeClr val="tx2"/>
          </a:solidFill>
          <a:latin typeface="Arial Black" panose="020B0A04020102020204" pitchFamily="34" charset="0"/>
        </a:defRPr>
      </a:lvl4pPr>
      <a:lvl5pPr algn="l" rtl="0" fontAlgn="base">
        <a:spcBef>
          <a:spcPct val="0"/>
        </a:spcBef>
        <a:spcAft>
          <a:spcPct val="0"/>
        </a:spcAft>
        <a:defRPr sz="8600">
          <a:solidFill>
            <a:schemeClr val="tx2"/>
          </a:solidFill>
          <a:latin typeface="Arial Black" panose="020B0A04020102020204" pitchFamily="34" charset="0"/>
        </a:defRPr>
      </a:lvl5pPr>
      <a:lvl6pPr marL="457200" algn="l" rtl="0" fontAlgn="base">
        <a:spcBef>
          <a:spcPct val="0"/>
        </a:spcBef>
        <a:spcAft>
          <a:spcPct val="0"/>
        </a:spcAft>
        <a:defRPr sz="8600">
          <a:solidFill>
            <a:schemeClr val="tx2"/>
          </a:solidFill>
          <a:latin typeface="Arial Black" panose="020B0A04020102020204" pitchFamily="34" charset="0"/>
        </a:defRPr>
      </a:lvl6pPr>
      <a:lvl7pPr marL="914400" algn="l" rtl="0" fontAlgn="base">
        <a:spcBef>
          <a:spcPct val="0"/>
        </a:spcBef>
        <a:spcAft>
          <a:spcPct val="0"/>
        </a:spcAft>
        <a:defRPr sz="8600">
          <a:solidFill>
            <a:schemeClr val="tx2"/>
          </a:solidFill>
          <a:latin typeface="Arial Black" panose="020B0A04020102020204" pitchFamily="34" charset="0"/>
        </a:defRPr>
      </a:lvl7pPr>
      <a:lvl8pPr marL="1371600" algn="l" rtl="0" fontAlgn="base">
        <a:spcBef>
          <a:spcPct val="0"/>
        </a:spcBef>
        <a:spcAft>
          <a:spcPct val="0"/>
        </a:spcAft>
        <a:defRPr sz="8600">
          <a:solidFill>
            <a:schemeClr val="tx2"/>
          </a:solidFill>
          <a:latin typeface="Arial Black" panose="020B0A04020102020204" pitchFamily="34" charset="0"/>
        </a:defRPr>
      </a:lvl8pPr>
      <a:lvl9pPr marL="1828800" algn="l" rtl="0" fontAlgn="base">
        <a:spcBef>
          <a:spcPct val="0"/>
        </a:spcBef>
        <a:spcAft>
          <a:spcPct val="0"/>
        </a:spcAft>
        <a:defRPr sz="8600">
          <a:solidFill>
            <a:schemeClr val="tx2"/>
          </a:solidFill>
          <a:latin typeface="Arial Black" panose="020B0A04020102020204" pitchFamily="34" charset="0"/>
        </a:defRPr>
      </a:lvl9pPr>
    </p:titleStyle>
    <p:bodyStyle>
      <a:lvl1pPr marL="342900" indent="-342900" algn="l" rtl="0" fontAlgn="base">
        <a:spcBef>
          <a:spcPct val="20000"/>
        </a:spcBef>
        <a:spcAft>
          <a:spcPct val="0"/>
        </a:spcAft>
        <a:buChar char="•"/>
        <a:defRPr sz="2900" kern="1200">
          <a:solidFill>
            <a:schemeClr val="tx1"/>
          </a:solidFill>
          <a:latin typeface="+mn-lt"/>
          <a:ea typeface="+mn-ea"/>
          <a:cs typeface="+mn-cs"/>
        </a:defRPr>
      </a:lvl1pPr>
      <a:lvl2pPr marL="739775" indent="-282575" algn="l" rtl="0" fontAlgn="base">
        <a:spcBef>
          <a:spcPct val="20000"/>
        </a:spcBef>
        <a:spcAft>
          <a:spcPct val="0"/>
        </a:spcAft>
        <a:buChar char="–"/>
        <a:defRPr sz="29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1900" kern="1200">
          <a:solidFill>
            <a:schemeClr val="tx1"/>
          </a:solidFill>
          <a:latin typeface="+mn-lt"/>
          <a:ea typeface="+mn-ea"/>
          <a:cs typeface="+mn-cs"/>
        </a:defRPr>
      </a:lvl4pPr>
      <a:lvl5pPr marL="2057400" indent="-228600" algn="l" rtl="0" fontAlgn="base">
        <a:spcBef>
          <a:spcPct val="20000"/>
        </a:spcBef>
        <a:spcAft>
          <a:spcPct val="0"/>
        </a:spcAft>
        <a:buChar char="»"/>
        <a:defRPr sz="1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0070C0">
            <a:alpha val="52000"/>
          </a:srgbClr>
        </a:solidFill>
        <a:effectLst/>
      </p:bgPr>
    </p:bg>
    <p:spTree>
      <p:nvGrpSpPr>
        <p:cNvPr id="1" name=""/>
        <p:cNvGrpSpPr/>
        <p:nvPr/>
      </p:nvGrpSpPr>
      <p:grpSpPr>
        <a:xfrm>
          <a:off x="0" y="0"/>
          <a:ext cx="0" cy="0"/>
          <a:chOff x="0" y="0"/>
          <a:chExt cx="0" cy="0"/>
        </a:xfrm>
      </p:grpSpPr>
      <p:sp>
        <p:nvSpPr>
          <p:cNvPr id="102402" name="Rectangle 2"/>
          <p:cNvSpPr>
            <a:spLocks noChangeArrowheads="1"/>
          </p:cNvSpPr>
          <p:nvPr userDrawn="1"/>
        </p:nvSpPr>
        <p:spPr bwMode="auto">
          <a:xfrm>
            <a:off x="0" y="4953000"/>
            <a:ext cx="43891200" cy="27965400"/>
          </a:xfrm>
          <a:prstGeom prst="rect">
            <a:avLst/>
          </a:prstGeom>
          <a:solidFill>
            <a:srgbClr val="AABAC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03" name="Rectangle 3"/>
          <p:cNvSpPr>
            <a:spLocks noChangeArrowheads="1"/>
          </p:cNvSpPr>
          <p:nvPr userDrawn="1"/>
        </p:nvSpPr>
        <p:spPr bwMode="auto">
          <a:xfrm>
            <a:off x="0" y="0"/>
            <a:ext cx="43891200" cy="4770438"/>
          </a:xfrm>
          <a:prstGeom prst="rect">
            <a:avLst/>
          </a:prstGeom>
          <a:solidFill>
            <a:srgbClr val="D7D7D7"/>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04" name="Rectangle 4"/>
          <p:cNvSpPr>
            <a:spLocks noChangeArrowheads="1"/>
          </p:cNvSpPr>
          <p:nvPr userDrawn="1"/>
        </p:nvSpPr>
        <p:spPr bwMode="auto">
          <a:xfrm>
            <a:off x="0" y="4800600"/>
            <a:ext cx="43891200" cy="130175"/>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05" name="Rectangle 5"/>
          <p:cNvSpPr>
            <a:spLocks noChangeArrowheads="1"/>
          </p:cNvSpPr>
          <p:nvPr userDrawn="1"/>
        </p:nvSpPr>
        <p:spPr bwMode="auto">
          <a:xfrm>
            <a:off x="685800" y="5638800"/>
            <a:ext cx="9982200" cy="26547763"/>
          </a:xfrm>
          <a:prstGeom prst="rect">
            <a:avLst/>
          </a:prstGeom>
          <a:solidFill>
            <a:srgbClr val="D7D7D7"/>
          </a:solid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06" name="Rectangle 6"/>
          <p:cNvSpPr>
            <a:spLocks noChangeArrowheads="1"/>
          </p:cNvSpPr>
          <p:nvPr userDrawn="1"/>
        </p:nvSpPr>
        <p:spPr bwMode="auto">
          <a:xfrm>
            <a:off x="11483975" y="5638800"/>
            <a:ext cx="9982200" cy="26547763"/>
          </a:xfrm>
          <a:prstGeom prst="rect">
            <a:avLst/>
          </a:prstGeom>
          <a:solidFill>
            <a:srgbClr val="D7D7D7"/>
          </a:solid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07" name="Rectangle 7"/>
          <p:cNvSpPr>
            <a:spLocks noChangeArrowheads="1"/>
          </p:cNvSpPr>
          <p:nvPr userDrawn="1"/>
        </p:nvSpPr>
        <p:spPr bwMode="auto">
          <a:xfrm>
            <a:off x="22272625" y="5638800"/>
            <a:ext cx="20751800" cy="26547763"/>
          </a:xfrm>
          <a:prstGeom prst="rect">
            <a:avLst/>
          </a:prstGeom>
          <a:solidFill>
            <a:srgbClr val="D7D7D7"/>
          </a:solid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09" name="Text Box 9"/>
          <p:cNvSpPr txBox="1">
            <a:spLocks noChangeArrowheads="1"/>
          </p:cNvSpPr>
          <p:nvPr userDrawn="1"/>
        </p:nvSpPr>
        <p:spPr bwMode="auto">
          <a:xfrm>
            <a:off x="609600" y="32445325"/>
            <a:ext cx="2514600" cy="315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lnSpc>
                <a:spcPct val="65000"/>
              </a:lnSpc>
              <a:spcBef>
                <a:spcPct val="50000"/>
              </a:spcBef>
            </a:pPr>
            <a:r>
              <a:rPr lang="en-US" altLang="en-US" sz="500" b="1">
                <a:solidFill>
                  <a:schemeClr val="bg2"/>
                </a:solidFill>
                <a:latin typeface="Arial" panose="020B0604020202020204" pitchFamily="34" charset="0"/>
              </a:rPr>
              <a:t>DESIGNED &amp; PRINTED BY:</a:t>
            </a:r>
          </a:p>
          <a:p>
            <a:pPr eaLnBrk="0" hangingPunct="0">
              <a:lnSpc>
                <a:spcPct val="65000"/>
              </a:lnSpc>
              <a:spcBef>
                <a:spcPct val="50000"/>
              </a:spcBef>
            </a:pPr>
            <a:r>
              <a:rPr lang="en-US" altLang="en-US" sz="1000" b="1">
                <a:solidFill>
                  <a:schemeClr val="bg2"/>
                </a:solidFill>
                <a:latin typeface="Arial" panose="020B0604020202020204" pitchFamily="34" charset="0"/>
              </a:rPr>
              <a:t>www.POSTERPRESENTATIONS.com</a:t>
            </a:r>
          </a:p>
        </p:txBody>
      </p:sp>
      <p:sp>
        <p:nvSpPr>
          <p:cNvPr id="102410" name="Rectangle 10"/>
          <p:cNvSpPr>
            <a:spLocks noGrp="1" noChangeArrowheads="1"/>
          </p:cNvSpPr>
          <p:nvPr>
            <p:ph type="title"/>
          </p:nvPr>
        </p:nvSpPr>
        <p:spPr bwMode="auto">
          <a:xfrm>
            <a:off x="960438" y="1273175"/>
            <a:ext cx="41924287" cy="220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0" rIns="91426" bIns="45710" numCol="1" anchor="ctr" anchorCtr="0" compatLnSpc="1">
            <a:prstTxWarp prst="textNoShape">
              <a:avLst/>
            </a:prstTxWarp>
          </a:bodyPr>
          <a:lstStyle/>
          <a:p>
            <a:pPr lvl="0"/>
            <a:r>
              <a:rPr lang="en-US" altLang="en-US" smtClean="0"/>
              <a:t>Click to edit Master title style</a:t>
            </a:r>
          </a:p>
        </p:txBody>
      </p:sp>
      <p:sp>
        <p:nvSpPr>
          <p:cNvPr id="102411" name="Rectangle 11"/>
          <p:cNvSpPr>
            <a:spLocks noGrp="1" noChangeArrowheads="1"/>
          </p:cNvSpPr>
          <p:nvPr>
            <p:ph type="body" idx="1"/>
          </p:nvPr>
        </p:nvSpPr>
        <p:spPr bwMode="auto">
          <a:xfrm>
            <a:off x="1722438" y="7254875"/>
            <a:ext cx="8297862" cy="2480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0" rIns="91426" bIns="45710" numCol="1" anchor="t" anchorCtr="0" compatLnSpc="1">
            <a:prstTxWarp prst="textNoShape">
              <a:avLst/>
            </a:prstTxWarp>
          </a:bodyPr>
          <a:lstStyle/>
          <a:p>
            <a:pPr lvl="0"/>
            <a:r>
              <a:rPr lang="en-US" altLang="en-US" smtClean="0"/>
              <a:t>Click to edit Master text styles</a:t>
            </a:r>
          </a:p>
          <a:p>
            <a:pPr lvl="1"/>
            <a:r>
              <a:rPr lang="en-US" altLang="en-US" smtClean="0"/>
              <a:t>Second level</a:t>
            </a:r>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rtl="0" fontAlgn="base">
        <a:spcBef>
          <a:spcPct val="0"/>
        </a:spcBef>
        <a:spcAft>
          <a:spcPct val="0"/>
        </a:spcAft>
        <a:defRPr sz="8600" kern="1200">
          <a:solidFill>
            <a:schemeClr val="tx2"/>
          </a:solidFill>
          <a:latin typeface="+mj-lt"/>
          <a:ea typeface="+mj-ea"/>
          <a:cs typeface="+mj-cs"/>
        </a:defRPr>
      </a:lvl1pPr>
      <a:lvl2pPr algn="l" rtl="0" fontAlgn="base">
        <a:spcBef>
          <a:spcPct val="0"/>
        </a:spcBef>
        <a:spcAft>
          <a:spcPct val="0"/>
        </a:spcAft>
        <a:defRPr sz="8600">
          <a:solidFill>
            <a:schemeClr val="tx2"/>
          </a:solidFill>
          <a:latin typeface="Arial Black" panose="020B0A04020102020204" pitchFamily="34" charset="0"/>
        </a:defRPr>
      </a:lvl2pPr>
      <a:lvl3pPr algn="l" rtl="0" fontAlgn="base">
        <a:spcBef>
          <a:spcPct val="0"/>
        </a:spcBef>
        <a:spcAft>
          <a:spcPct val="0"/>
        </a:spcAft>
        <a:defRPr sz="8600">
          <a:solidFill>
            <a:schemeClr val="tx2"/>
          </a:solidFill>
          <a:latin typeface="Arial Black" panose="020B0A04020102020204" pitchFamily="34" charset="0"/>
        </a:defRPr>
      </a:lvl3pPr>
      <a:lvl4pPr algn="l" rtl="0" fontAlgn="base">
        <a:spcBef>
          <a:spcPct val="0"/>
        </a:spcBef>
        <a:spcAft>
          <a:spcPct val="0"/>
        </a:spcAft>
        <a:defRPr sz="8600">
          <a:solidFill>
            <a:schemeClr val="tx2"/>
          </a:solidFill>
          <a:latin typeface="Arial Black" panose="020B0A04020102020204" pitchFamily="34" charset="0"/>
        </a:defRPr>
      </a:lvl4pPr>
      <a:lvl5pPr algn="l" rtl="0" fontAlgn="base">
        <a:spcBef>
          <a:spcPct val="0"/>
        </a:spcBef>
        <a:spcAft>
          <a:spcPct val="0"/>
        </a:spcAft>
        <a:defRPr sz="8600">
          <a:solidFill>
            <a:schemeClr val="tx2"/>
          </a:solidFill>
          <a:latin typeface="Arial Black" panose="020B0A04020102020204" pitchFamily="34" charset="0"/>
        </a:defRPr>
      </a:lvl5pPr>
      <a:lvl6pPr marL="457200" algn="l" rtl="0" fontAlgn="base">
        <a:spcBef>
          <a:spcPct val="0"/>
        </a:spcBef>
        <a:spcAft>
          <a:spcPct val="0"/>
        </a:spcAft>
        <a:defRPr sz="8600">
          <a:solidFill>
            <a:schemeClr val="tx2"/>
          </a:solidFill>
          <a:latin typeface="Arial Black" panose="020B0A04020102020204" pitchFamily="34" charset="0"/>
        </a:defRPr>
      </a:lvl6pPr>
      <a:lvl7pPr marL="914400" algn="l" rtl="0" fontAlgn="base">
        <a:spcBef>
          <a:spcPct val="0"/>
        </a:spcBef>
        <a:spcAft>
          <a:spcPct val="0"/>
        </a:spcAft>
        <a:defRPr sz="8600">
          <a:solidFill>
            <a:schemeClr val="tx2"/>
          </a:solidFill>
          <a:latin typeface="Arial Black" panose="020B0A04020102020204" pitchFamily="34" charset="0"/>
        </a:defRPr>
      </a:lvl7pPr>
      <a:lvl8pPr marL="1371600" algn="l" rtl="0" fontAlgn="base">
        <a:spcBef>
          <a:spcPct val="0"/>
        </a:spcBef>
        <a:spcAft>
          <a:spcPct val="0"/>
        </a:spcAft>
        <a:defRPr sz="8600">
          <a:solidFill>
            <a:schemeClr val="tx2"/>
          </a:solidFill>
          <a:latin typeface="Arial Black" panose="020B0A04020102020204" pitchFamily="34" charset="0"/>
        </a:defRPr>
      </a:lvl8pPr>
      <a:lvl9pPr marL="1828800" algn="l" rtl="0" fontAlgn="base">
        <a:spcBef>
          <a:spcPct val="0"/>
        </a:spcBef>
        <a:spcAft>
          <a:spcPct val="0"/>
        </a:spcAft>
        <a:defRPr sz="8600">
          <a:solidFill>
            <a:schemeClr val="tx2"/>
          </a:solidFill>
          <a:latin typeface="Arial Black" panose="020B0A04020102020204" pitchFamily="34" charset="0"/>
        </a:defRPr>
      </a:lvl9pPr>
    </p:titleStyle>
    <p:bodyStyle>
      <a:lvl1pPr marL="342900" indent="-342900" algn="l" rtl="0" fontAlgn="base">
        <a:spcBef>
          <a:spcPct val="20000"/>
        </a:spcBef>
        <a:spcAft>
          <a:spcPct val="0"/>
        </a:spcAft>
        <a:buChar char="•"/>
        <a:defRPr sz="2900" kern="1200">
          <a:solidFill>
            <a:schemeClr val="tx1"/>
          </a:solidFill>
          <a:latin typeface="+mn-lt"/>
          <a:ea typeface="+mn-ea"/>
          <a:cs typeface="+mn-cs"/>
        </a:defRPr>
      </a:lvl1pPr>
      <a:lvl2pPr marL="739775" indent="-282575" algn="l" rtl="0" fontAlgn="base">
        <a:spcBef>
          <a:spcPct val="20000"/>
        </a:spcBef>
        <a:spcAft>
          <a:spcPct val="0"/>
        </a:spcAft>
        <a:buChar char="–"/>
        <a:defRPr sz="29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1900" kern="1200">
          <a:solidFill>
            <a:schemeClr val="tx1"/>
          </a:solidFill>
          <a:latin typeface="+mn-lt"/>
          <a:ea typeface="+mn-ea"/>
          <a:cs typeface="+mn-cs"/>
        </a:defRPr>
      </a:lvl4pPr>
      <a:lvl5pPr marL="2057400" indent="-228600" algn="l" rtl="0" fontAlgn="base">
        <a:spcBef>
          <a:spcPct val="20000"/>
        </a:spcBef>
        <a:spcAft>
          <a:spcPct val="0"/>
        </a:spcAft>
        <a:buChar char="»"/>
        <a:defRPr sz="1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0070C0">
            <a:alpha val="52000"/>
          </a:srgbClr>
        </a:solidFill>
        <a:effectLst/>
      </p:bgPr>
    </p:bg>
    <p:spTree>
      <p:nvGrpSpPr>
        <p:cNvPr id="1" name=""/>
        <p:cNvGrpSpPr/>
        <p:nvPr/>
      </p:nvGrpSpPr>
      <p:grpSpPr>
        <a:xfrm>
          <a:off x="0" y="0"/>
          <a:ext cx="0" cy="0"/>
          <a:chOff x="0" y="0"/>
          <a:chExt cx="0" cy="0"/>
        </a:xfrm>
      </p:grpSpPr>
      <p:sp>
        <p:nvSpPr>
          <p:cNvPr id="104450" name="Rectangle 2"/>
          <p:cNvSpPr>
            <a:spLocks noChangeArrowheads="1"/>
          </p:cNvSpPr>
          <p:nvPr userDrawn="1"/>
        </p:nvSpPr>
        <p:spPr bwMode="auto">
          <a:xfrm>
            <a:off x="0" y="4953000"/>
            <a:ext cx="43891200" cy="27965400"/>
          </a:xfrm>
          <a:prstGeom prst="rect">
            <a:avLst/>
          </a:prstGeom>
          <a:solidFill>
            <a:srgbClr val="AABAC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51" name="Rectangle 3"/>
          <p:cNvSpPr>
            <a:spLocks noChangeArrowheads="1"/>
          </p:cNvSpPr>
          <p:nvPr userDrawn="1"/>
        </p:nvSpPr>
        <p:spPr bwMode="auto">
          <a:xfrm>
            <a:off x="0" y="0"/>
            <a:ext cx="43891200" cy="4770438"/>
          </a:xfrm>
          <a:prstGeom prst="rect">
            <a:avLst/>
          </a:prstGeom>
          <a:solidFill>
            <a:srgbClr val="D7D7D7"/>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53" name="Rectangle 5"/>
          <p:cNvSpPr>
            <a:spLocks noChangeArrowheads="1"/>
          </p:cNvSpPr>
          <p:nvPr userDrawn="1"/>
        </p:nvSpPr>
        <p:spPr bwMode="auto">
          <a:xfrm>
            <a:off x="787400" y="5638800"/>
            <a:ext cx="42341800" cy="26547763"/>
          </a:xfrm>
          <a:prstGeom prst="rect">
            <a:avLst/>
          </a:prstGeom>
          <a:solidFill>
            <a:srgbClr val="D7D7D7"/>
          </a:solid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52" name="Rectangle 4"/>
          <p:cNvSpPr>
            <a:spLocks noChangeArrowheads="1"/>
          </p:cNvSpPr>
          <p:nvPr userDrawn="1"/>
        </p:nvSpPr>
        <p:spPr bwMode="auto">
          <a:xfrm>
            <a:off x="0" y="4800600"/>
            <a:ext cx="43891200" cy="130175"/>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57" name="Text Box 9"/>
          <p:cNvSpPr txBox="1">
            <a:spLocks noChangeArrowheads="1"/>
          </p:cNvSpPr>
          <p:nvPr userDrawn="1"/>
        </p:nvSpPr>
        <p:spPr bwMode="auto">
          <a:xfrm>
            <a:off x="609600" y="32445325"/>
            <a:ext cx="2514600" cy="315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lnSpc>
                <a:spcPct val="65000"/>
              </a:lnSpc>
              <a:spcBef>
                <a:spcPct val="50000"/>
              </a:spcBef>
            </a:pPr>
            <a:r>
              <a:rPr lang="en-US" altLang="en-US" sz="500" b="1">
                <a:solidFill>
                  <a:schemeClr val="bg2"/>
                </a:solidFill>
                <a:latin typeface="Arial" panose="020B0604020202020204" pitchFamily="34" charset="0"/>
              </a:rPr>
              <a:t>DESIGNED &amp; PRINTED BY:</a:t>
            </a:r>
          </a:p>
          <a:p>
            <a:pPr eaLnBrk="0" hangingPunct="0">
              <a:lnSpc>
                <a:spcPct val="65000"/>
              </a:lnSpc>
              <a:spcBef>
                <a:spcPct val="50000"/>
              </a:spcBef>
            </a:pPr>
            <a:r>
              <a:rPr lang="en-US" altLang="en-US" sz="1000" b="1">
                <a:solidFill>
                  <a:schemeClr val="bg2"/>
                </a:solidFill>
                <a:latin typeface="Arial" panose="020B0604020202020204" pitchFamily="34" charset="0"/>
              </a:rPr>
              <a:t>www.POSTERPRESENTATIONS.com</a:t>
            </a:r>
          </a:p>
        </p:txBody>
      </p:sp>
      <p:sp>
        <p:nvSpPr>
          <p:cNvPr id="104458" name="Rectangle 10"/>
          <p:cNvSpPr>
            <a:spLocks noGrp="1" noChangeArrowheads="1"/>
          </p:cNvSpPr>
          <p:nvPr>
            <p:ph type="title"/>
          </p:nvPr>
        </p:nvSpPr>
        <p:spPr bwMode="auto">
          <a:xfrm>
            <a:off x="960438" y="1273175"/>
            <a:ext cx="41924287" cy="220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0" rIns="91426" bIns="45710" numCol="1" anchor="ctr" anchorCtr="0" compatLnSpc="1">
            <a:prstTxWarp prst="textNoShape">
              <a:avLst/>
            </a:prstTxWarp>
          </a:bodyPr>
          <a:lstStyle/>
          <a:p>
            <a:pPr lvl="0"/>
            <a:r>
              <a:rPr lang="en-US" altLang="en-US" smtClean="0"/>
              <a:t>Click to edit Master title style</a:t>
            </a:r>
          </a:p>
        </p:txBody>
      </p:sp>
      <p:sp>
        <p:nvSpPr>
          <p:cNvPr id="104459" name="Rectangle 11"/>
          <p:cNvSpPr>
            <a:spLocks noGrp="1" noChangeArrowheads="1"/>
          </p:cNvSpPr>
          <p:nvPr>
            <p:ph type="body" idx="1"/>
          </p:nvPr>
        </p:nvSpPr>
        <p:spPr bwMode="auto">
          <a:xfrm>
            <a:off x="1722438" y="6289675"/>
            <a:ext cx="40403462" cy="25057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0" rIns="91426" bIns="45710" numCol="1" anchor="t" anchorCtr="0" compatLnSpc="1">
            <a:prstTxWarp prst="textNoShape">
              <a:avLst/>
            </a:prstTxWarp>
          </a:bodyPr>
          <a:lstStyle/>
          <a:p>
            <a:pPr lvl="0"/>
            <a:r>
              <a:rPr lang="en-US" altLang="en-US" smtClean="0"/>
              <a:t>Click to edit Master text styles</a:t>
            </a:r>
          </a:p>
          <a:p>
            <a:pPr lvl="1"/>
            <a:r>
              <a:rPr lang="en-US" altLang="en-US" smtClean="0"/>
              <a:t>Second level</a:t>
            </a:r>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rtl="0" fontAlgn="base">
        <a:spcBef>
          <a:spcPct val="0"/>
        </a:spcBef>
        <a:spcAft>
          <a:spcPct val="0"/>
        </a:spcAft>
        <a:defRPr sz="8600" kern="1200">
          <a:solidFill>
            <a:schemeClr val="tx2"/>
          </a:solidFill>
          <a:latin typeface="+mj-lt"/>
          <a:ea typeface="+mj-ea"/>
          <a:cs typeface="+mj-cs"/>
        </a:defRPr>
      </a:lvl1pPr>
      <a:lvl2pPr algn="l" rtl="0" fontAlgn="base">
        <a:spcBef>
          <a:spcPct val="0"/>
        </a:spcBef>
        <a:spcAft>
          <a:spcPct val="0"/>
        </a:spcAft>
        <a:defRPr sz="8600">
          <a:solidFill>
            <a:schemeClr val="tx2"/>
          </a:solidFill>
          <a:latin typeface="Arial Black" panose="020B0A04020102020204" pitchFamily="34" charset="0"/>
        </a:defRPr>
      </a:lvl2pPr>
      <a:lvl3pPr algn="l" rtl="0" fontAlgn="base">
        <a:spcBef>
          <a:spcPct val="0"/>
        </a:spcBef>
        <a:spcAft>
          <a:spcPct val="0"/>
        </a:spcAft>
        <a:defRPr sz="8600">
          <a:solidFill>
            <a:schemeClr val="tx2"/>
          </a:solidFill>
          <a:latin typeface="Arial Black" panose="020B0A04020102020204" pitchFamily="34" charset="0"/>
        </a:defRPr>
      </a:lvl3pPr>
      <a:lvl4pPr algn="l" rtl="0" fontAlgn="base">
        <a:spcBef>
          <a:spcPct val="0"/>
        </a:spcBef>
        <a:spcAft>
          <a:spcPct val="0"/>
        </a:spcAft>
        <a:defRPr sz="8600">
          <a:solidFill>
            <a:schemeClr val="tx2"/>
          </a:solidFill>
          <a:latin typeface="Arial Black" panose="020B0A04020102020204" pitchFamily="34" charset="0"/>
        </a:defRPr>
      </a:lvl4pPr>
      <a:lvl5pPr algn="l" rtl="0" fontAlgn="base">
        <a:spcBef>
          <a:spcPct val="0"/>
        </a:spcBef>
        <a:spcAft>
          <a:spcPct val="0"/>
        </a:spcAft>
        <a:defRPr sz="8600">
          <a:solidFill>
            <a:schemeClr val="tx2"/>
          </a:solidFill>
          <a:latin typeface="Arial Black" panose="020B0A04020102020204" pitchFamily="34" charset="0"/>
        </a:defRPr>
      </a:lvl5pPr>
      <a:lvl6pPr marL="457200" algn="l" rtl="0" fontAlgn="base">
        <a:spcBef>
          <a:spcPct val="0"/>
        </a:spcBef>
        <a:spcAft>
          <a:spcPct val="0"/>
        </a:spcAft>
        <a:defRPr sz="8600">
          <a:solidFill>
            <a:schemeClr val="tx2"/>
          </a:solidFill>
          <a:latin typeface="Arial Black" panose="020B0A04020102020204" pitchFamily="34" charset="0"/>
        </a:defRPr>
      </a:lvl6pPr>
      <a:lvl7pPr marL="914400" algn="l" rtl="0" fontAlgn="base">
        <a:spcBef>
          <a:spcPct val="0"/>
        </a:spcBef>
        <a:spcAft>
          <a:spcPct val="0"/>
        </a:spcAft>
        <a:defRPr sz="8600">
          <a:solidFill>
            <a:schemeClr val="tx2"/>
          </a:solidFill>
          <a:latin typeface="Arial Black" panose="020B0A04020102020204" pitchFamily="34" charset="0"/>
        </a:defRPr>
      </a:lvl7pPr>
      <a:lvl8pPr marL="1371600" algn="l" rtl="0" fontAlgn="base">
        <a:spcBef>
          <a:spcPct val="0"/>
        </a:spcBef>
        <a:spcAft>
          <a:spcPct val="0"/>
        </a:spcAft>
        <a:defRPr sz="8600">
          <a:solidFill>
            <a:schemeClr val="tx2"/>
          </a:solidFill>
          <a:latin typeface="Arial Black" panose="020B0A04020102020204" pitchFamily="34" charset="0"/>
        </a:defRPr>
      </a:lvl8pPr>
      <a:lvl9pPr marL="1828800" algn="l" rtl="0" fontAlgn="base">
        <a:spcBef>
          <a:spcPct val="0"/>
        </a:spcBef>
        <a:spcAft>
          <a:spcPct val="0"/>
        </a:spcAft>
        <a:defRPr sz="8600">
          <a:solidFill>
            <a:schemeClr val="tx2"/>
          </a:solidFill>
          <a:latin typeface="Arial Black" panose="020B0A04020102020204" pitchFamily="34" charset="0"/>
        </a:defRPr>
      </a:lvl9pPr>
    </p:titleStyle>
    <p:bodyStyle>
      <a:lvl1pPr marL="342900" indent="-342900" algn="l" rtl="0" fontAlgn="base">
        <a:spcBef>
          <a:spcPct val="20000"/>
        </a:spcBef>
        <a:spcAft>
          <a:spcPct val="0"/>
        </a:spcAft>
        <a:buChar char="•"/>
        <a:defRPr sz="2900" kern="1200">
          <a:solidFill>
            <a:schemeClr val="tx1"/>
          </a:solidFill>
          <a:latin typeface="+mn-lt"/>
          <a:ea typeface="+mn-ea"/>
          <a:cs typeface="+mn-cs"/>
        </a:defRPr>
      </a:lvl1pPr>
      <a:lvl2pPr marL="739775" indent="-282575" algn="l" rtl="0" fontAlgn="base">
        <a:spcBef>
          <a:spcPct val="20000"/>
        </a:spcBef>
        <a:spcAft>
          <a:spcPct val="0"/>
        </a:spcAft>
        <a:buChar char="–"/>
        <a:defRPr sz="29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1900" kern="1200">
          <a:solidFill>
            <a:schemeClr val="tx1"/>
          </a:solidFill>
          <a:latin typeface="+mn-lt"/>
          <a:ea typeface="+mn-ea"/>
          <a:cs typeface="+mn-cs"/>
        </a:defRPr>
      </a:lvl4pPr>
      <a:lvl5pPr marL="2057400" indent="-228600" algn="l" rtl="0" fontAlgn="base">
        <a:spcBef>
          <a:spcPct val="20000"/>
        </a:spcBef>
        <a:spcAft>
          <a:spcPct val="0"/>
        </a:spcAft>
        <a:buChar char="»"/>
        <a:defRPr sz="1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3.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embeddings/oleObject2.bin"/><Relationship Id="rId10" Type="http://schemas.openxmlformats.org/officeDocument/2006/relationships/image" Target="../media/image5.png"/><Relationship Id="rId4" Type="http://schemas.openxmlformats.org/officeDocument/2006/relationships/image" Target="../media/image1.emf"/><Relationship Id="rId9"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70C0">
            <a:alpha val="42000"/>
          </a:srgbClr>
        </a:solidFill>
        <a:effectLst/>
      </p:bgPr>
    </p:bg>
    <p:spTree>
      <p:nvGrpSpPr>
        <p:cNvPr id="1" name=""/>
        <p:cNvGrpSpPr/>
        <p:nvPr/>
      </p:nvGrpSpPr>
      <p:grpSpPr>
        <a:xfrm>
          <a:off x="0" y="0"/>
          <a:ext cx="0" cy="0"/>
          <a:chOff x="0" y="0"/>
          <a:chExt cx="0" cy="0"/>
        </a:xfrm>
      </p:grpSpPr>
      <p:sp>
        <p:nvSpPr>
          <p:cNvPr id="151656" name="Rectangle 104"/>
          <p:cNvSpPr>
            <a:spLocks noChangeArrowheads="1"/>
          </p:cNvSpPr>
          <p:nvPr/>
        </p:nvSpPr>
        <p:spPr bwMode="auto">
          <a:xfrm>
            <a:off x="15544800" y="9601200"/>
            <a:ext cx="12954000" cy="9982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1554" name="Rectangle 2"/>
          <p:cNvSpPr>
            <a:spLocks noGrp="1" noChangeArrowheads="1"/>
          </p:cNvSpPr>
          <p:nvPr>
            <p:ph type="title" sz="quarter"/>
          </p:nvPr>
        </p:nvSpPr>
        <p:spPr>
          <a:xfrm>
            <a:off x="823913" y="760612"/>
            <a:ext cx="41924287" cy="4415234"/>
          </a:xfrm>
          <a:solidFill>
            <a:srgbClr val="FF0000">
              <a:alpha val="63000"/>
            </a:srgbClr>
          </a:solidFill>
        </p:spPr>
        <p:txBody>
          <a:bodyPr/>
          <a:lstStyle/>
          <a:p>
            <a:pPr algn="ctr"/>
            <a:r>
              <a:rPr lang="en-US" altLang="en-US" sz="6600" dirty="0" smtClean="0"/>
              <a:t>Title of Common-Core Lesson</a:t>
            </a:r>
            <a:r>
              <a:rPr lang="en-US" altLang="en-US" sz="5400" dirty="0"/>
              <a:t/>
            </a:r>
            <a:br>
              <a:rPr lang="en-US" altLang="en-US" sz="5400" dirty="0"/>
            </a:br>
            <a:r>
              <a:rPr lang="en-US" altLang="en-US" sz="5400" dirty="0" smtClean="0"/>
              <a:t>ex. </a:t>
            </a:r>
            <a:r>
              <a:rPr lang="en-US" altLang="en-US" sz="4800" dirty="0" smtClean="0"/>
              <a:t>Lourdes </a:t>
            </a:r>
            <a:r>
              <a:rPr lang="en-US" altLang="en-US" sz="4800" dirty="0" err="1" smtClean="0"/>
              <a:t>Lazcano</a:t>
            </a:r>
            <a:r>
              <a:rPr lang="en-US" altLang="en-US" sz="4800" dirty="0" smtClean="0"/>
              <a:t> and ?</a:t>
            </a:r>
            <a:r>
              <a:rPr lang="en-US" altLang="en-US" sz="3600" dirty="0" smtClean="0"/>
              <a:t/>
            </a:r>
            <a:br>
              <a:rPr lang="en-US" altLang="en-US" sz="3600" dirty="0" smtClean="0"/>
            </a:br>
            <a:r>
              <a:rPr lang="en-US" altLang="en-US" sz="3600" dirty="0" smtClean="0"/>
              <a:t>CI 161 Mathematics Methods for Secondary Teachers</a:t>
            </a:r>
            <a:br>
              <a:rPr lang="en-US" altLang="en-US" sz="3600" dirty="0" smtClean="0"/>
            </a:br>
            <a:r>
              <a:rPr lang="en-US" altLang="en-US" sz="3600" dirty="0" smtClean="0"/>
              <a:t>Summer 2014/Adviser: Lance Burger</a:t>
            </a:r>
            <a:r>
              <a:rPr lang="en-US" altLang="en-US" sz="3200" dirty="0" smtClean="0"/>
              <a:t/>
            </a:r>
            <a:br>
              <a:rPr lang="en-US" altLang="en-US" sz="3200" dirty="0" smtClean="0"/>
            </a:br>
            <a:r>
              <a:rPr lang="en-US" altLang="en-US" sz="3200" dirty="0"/>
              <a:t/>
            </a:r>
            <a:br>
              <a:rPr lang="en-US" altLang="en-US" sz="3200" dirty="0"/>
            </a:br>
            <a:endParaRPr lang="en-US" altLang="en-US" sz="3200" dirty="0"/>
          </a:p>
        </p:txBody>
      </p:sp>
      <p:graphicFrame>
        <p:nvGraphicFramePr>
          <p:cNvPr id="151635" name="Object 83"/>
          <p:cNvGraphicFramePr>
            <a:graphicFrameLocks noGrp="1" noChangeAspect="1"/>
          </p:cNvGraphicFramePr>
          <p:nvPr>
            <p:ph sz="quarter" idx="1"/>
          </p:nvPr>
        </p:nvGraphicFramePr>
        <p:xfrm>
          <a:off x="30403800" y="13868400"/>
          <a:ext cx="11658600" cy="3886200"/>
        </p:xfrm>
        <a:graphic>
          <a:graphicData uri="http://schemas.openxmlformats.org/presentationml/2006/ole">
            <mc:AlternateContent xmlns:mc="http://schemas.openxmlformats.org/markup-compatibility/2006">
              <mc:Choice xmlns:v="urn:schemas-microsoft-com:vml" Requires="v">
                <p:oleObj spid="_x0000_s151672" name="Worksheet" r:id="rId3" imgW="5495897" imgH="2181149" progId="Excel.Sheet.8">
                  <p:embed/>
                </p:oleObj>
              </mc:Choice>
              <mc:Fallback>
                <p:oleObj name="Worksheet" r:id="rId3" imgW="5495897" imgH="2181149" progId="Excel.Sheet.8">
                  <p:embed/>
                  <p:pic>
                    <p:nvPicPr>
                      <p:cNvPr id="0" name="Object 83"/>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03800" y="13868400"/>
                        <a:ext cx="116586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1630" name="Object 78"/>
          <p:cNvGraphicFramePr>
            <a:graphicFrameLocks noGrp="1" noChangeAspect="1"/>
          </p:cNvGraphicFramePr>
          <p:nvPr>
            <p:ph sz="quarter" idx="2"/>
          </p:nvPr>
        </p:nvGraphicFramePr>
        <p:xfrm>
          <a:off x="30327600" y="7467600"/>
          <a:ext cx="11734800" cy="3810000"/>
        </p:xfrm>
        <a:graphic>
          <a:graphicData uri="http://schemas.openxmlformats.org/presentationml/2006/ole">
            <mc:AlternateContent xmlns:mc="http://schemas.openxmlformats.org/markup-compatibility/2006">
              <mc:Choice xmlns:v="urn:schemas-microsoft-com:vml" Requires="v">
                <p:oleObj spid="_x0000_s151673" name="Worksheet" r:id="rId5" imgW="5610117" imgH="2790749" progId="Excel.Sheet.8">
                  <p:embed/>
                </p:oleObj>
              </mc:Choice>
              <mc:Fallback>
                <p:oleObj name="Worksheet" r:id="rId5" imgW="5610117" imgH="2790749" progId="Excel.Sheet.8">
                  <p:embed/>
                  <p:pic>
                    <p:nvPicPr>
                      <p:cNvPr id="0" name="Object 78"/>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327600" y="7467600"/>
                        <a:ext cx="1173480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1640" name="Object 88"/>
          <p:cNvGraphicFramePr>
            <a:graphicFrameLocks noGrp="1" noChangeAspect="1"/>
          </p:cNvGraphicFramePr>
          <p:nvPr>
            <p:ph sz="quarter" idx="3"/>
          </p:nvPr>
        </p:nvGraphicFramePr>
        <p:xfrm>
          <a:off x="30175200" y="20802600"/>
          <a:ext cx="11582400" cy="4343400"/>
        </p:xfrm>
        <a:graphic>
          <a:graphicData uri="http://schemas.openxmlformats.org/presentationml/2006/ole">
            <mc:AlternateContent xmlns:mc="http://schemas.openxmlformats.org/markup-compatibility/2006">
              <mc:Choice xmlns:v="urn:schemas-microsoft-com:vml" Requires="v">
                <p:oleObj spid="_x0000_s151674" name="Worksheet" r:id="rId7" imgW="5486400" imgH="2181149" progId="Excel.Sheet.8">
                  <p:embed/>
                </p:oleObj>
              </mc:Choice>
              <mc:Fallback>
                <p:oleObj name="Worksheet" r:id="rId7" imgW="5486400" imgH="2181149" progId="Excel.Sheet.8">
                  <p:embed/>
                  <p:pic>
                    <p:nvPicPr>
                      <p:cNvPr id="0" name="Object 88"/>
                      <p:cNvPicPr>
                        <a:picLocks noGrp="1"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175200" y="20802600"/>
                        <a:ext cx="11582400"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51593" name="Rectangle 41"/>
          <p:cNvSpPr>
            <a:spLocks noChangeArrowheads="1"/>
          </p:cNvSpPr>
          <p:nvPr/>
        </p:nvSpPr>
        <p:spPr bwMode="auto">
          <a:xfrm>
            <a:off x="914400" y="5486400"/>
            <a:ext cx="13258800" cy="58939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389438">
              <a:defRPr>
                <a:solidFill>
                  <a:schemeClr val="tx1"/>
                </a:solidFill>
                <a:latin typeface="Arial" panose="020B0604020202020204" pitchFamily="34" charset="0"/>
              </a:defRPr>
            </a:lvl1pPr>
            <a:lvl2pPr defTabSz="4389438">
              <a:defRPr>
                <a:solidFill>
                  <a:schemeClr val="tx1"/>
                </a:solidFill>
                <a:latin typeface="Arial" panose="020B0604020202020204" pitchFamily="34" charset="0"/>
              </a:defRPr>
            </a:lvl2pPr>
            <a:lvl3pPr defTabSz="4389438">
              <a:defRPr>
                <a:solidFill>
                  <a:schemeClr val="tx1"/>
                </a:solidFill>
                <a:latin typeface="Arial" panose="020B0604020202020204" pitchFamily="34" charset="0"/>
              </a:defRPr>
            </a:lvl3pPr>
            <a:lvl4pPr defTabSz="4389438">
              <a:defRPr>
                <a:solidFill>
                  <a:schemeClr val="tx1"/>
                </a:solidFill>
                <a:latin typeface="Arial" panose="020B0604020202020204" pitchFamily="34" charset="0"/>
              </a:defRPr>
            </a:lvl4pPr>
            <a:lvl5pPr defTabSz="4389438">
              <a:defRPr>
                <a:solidFill>
                  <a:schemeClr val="tx1"/>
                </a:solidFill>
                <a:latin typeface="Arial" panose="020B0604020202020204" pitchFamily="34" charset="0"/>
              </a:defRPr>
            </a:lvl5pPr>
            <a:lvl6pPr defTabSz="4389438" fontAlgn="base">
              <a:spcBef>
                <a:spcPct val="0"/>
              </a:spcBef>
              <a:spcAft>
                <a:spcPct val="0"/>
              </a:spcAft>
              <a:defRPr>
                <a:solidFill>
                  <a:schemeClr val="tx1"/>
                </a:solidFill>
                <a:latin typeface="Arial" panose="020B0604020202020204" pitchFamily="34" charset="0"/>
              </a:defRPr>
            </a:lvl6pPr>
            <a:lvl7pPr defTabSz="4389438" fontAlgn="base">
              <a:spcBef>
                <a:spcPct val="0"/>
              </a:spcBef>
              <a:spcAft>
                <a:spcPct val="0"/>
              </a:spcAft>
              <a:defRPr>
                <a:solidFill>
                  <a:schemeClr val="tx1"/>
                </a:solidFill>
                <a:latin typeface="Arial" panose="020B0604020202020204" pitchFamily="34" charset="0"/>
              </a:defRPr>
            </a:lvl7pPr>
            <a:lvl8pPr defTabSz="4389438" fontAlgn="base">
              <a:spcBef>
                <a:spcPct val="0"/>
              </a:spcBef>
              <a:spcAft>
                <a:spcPct val="0"/>
              </a:spcAft>
              <a:defRPr>
                <a:solidFill>
                  <a:schemeClr val="tx1"/>
                </a:solidFill>
                <a:latin typeface="Arial" panose="020B0604020202020204" pitchFamily="34" charset="0"/>
              </a:defRPr>
            </a:lvl8pPr>
            <a:lvl9pPr defTabSz="4389438" fontAlgn="base">
              <a:spcBef>
                <a:spcPct val="0"/>
              </a:spcBef>
              <a:spcAft>
                <a:spcPct val="0"/>
              </a:spcAft>
              <a:defRPr>
                <a:solidFill>
                  <a:schemeClr val="tx1"/>
                </a:solidFill>
                <a:latin typeface="Arial" panose="020B0604020202020204" pitchFamily="34" charset="0"/>
              </a:defRPr>
            </a:lvl9pPr>
          </a:lstStyle>
          <a:p>
            <a:pPr algn="ctr"/>
            <a:r>
              <a:rPr lang="en-US" altLang="en-US" b="1" i="1" dirty="0" smtClean="0"/>
              <a:t>Introduction </a:t>
            </a:r>
            <a:endParaRPr lang="en-US" altLang="en-US" b="1" i="1" dirty="0"/>
          </a:p>
          <a:p>
            <a:pPr algn="just"/>
            <a:r>
              <a:rPr lang="en-US" altLang="en-US" dirty="0" smtClean="0"/>
              <a:t>The </a:t>
            </a:r>
            <a:r>
              <a:rPr lang="en-US" altLang="en-US" dirty="0"/>
              <a:t>Principles and Standards for School Mathematics issued by the National Council of Teachers of Mathematics (NCTM, 2000) emphasize the importance of problem based mathematics instruction. In school mathematics curricula, story problems that range from simple to complex problems represent “the most common form of problem solving” (</a:t>
            </a:r>
            <a:r>
              <a:rPr lang="en-US" altLang="en-US" dirty="0" err="1"/>
              <a:t>Jonassen</a:t>
            </a:r>
            <a:r>
              <a:rPr lang="en-US" altLang="en-US" dirty="0"/>
              <a:t>, 2003, p. 267). Problem solving provides the context for “learning new concepts and for practicing learned skills” (NRC, 2001, p. 421). Research with elementary and middle school children suggests that mathematical tasks involving story context problems are much more challenging than no-context problems (Cummins, </a:t>
            </a:r>
            <a:r>
              <a:rPr lang="en-US" altLang="en-US" dirty="0" err="1"/>
              <a:t>Kintsch</a:t>
            </a:r>
            <a:r>
              <a:rPr lang="en-US" altLang="en-US" dirty="0"/>
              <a:t>, </a:t>
            </a:r>
            <a:r>
              <a:rPr lang="en-US" altLang="en-US" dirty="0" err="1"/>
              <a:t>Reusser</a:t>
            </a:r>
            <a:r>
              <a:rPr lang="en-US" altLang="en-US" dirty="0"/>
              <a:t>, &amp; Weimer, 1988; Mayer, Lewis, &amp; </a:t>
            </a:r>
            <a:r>
              <a:rPr lang="en-US" altLang="en-US" dirty="0" err="1"/>
              <a:t>Hegarty</a:t>
            </a:r>
            <a:r>
              <a:rPr lang="en-US" altLang="en-US" dirty="0"/>
              <a:t>, 1992; Nathan, Long, &amp; </a:t>
            </a:r>
            <a:r>
              <a:rPr lang="en-US" altLang="en-US" dirty="0" err="1"/>
              <a:t>Alibali</a:t>
            </a:r>
            <a:r>
              <a:rPr lang="en-US" altLang="en-US" dirty="0"/>
              <a:t>, 2002; </a:t>
            </a:r>
            <a:r>
              <a:rPr lang="en-US" altLang="en-US" dirty="0" err="1"/>
              <a:t>Rittle</a:t>
            </a:r>
            <a:r>
              <a:rPr lang="en-US" altLang="en-US" dirty="0"/>
              <a:t>-Johnson &amp; McMullen, 2004). An approach to teaching problem solving that has shown to be effective emphasizes </a:t>
            </a:r>
            <a:r>
              <a:rPr lang="en-US" altLang="en-US" dirty="0" smtClean="0"/>
              <a:t>… ???</a:t>
            </a:r>
            <a:endParaRPr lang="en-US" altLang="en-US" dirty="0"/>
          </a:p>
        </p:txBody>
      </p:sp>
      <p:sp>
        <p:nvSpPr>
          <p:cNvPr id="151596" name="Rectangle 44"/>
          <p:cNvSpPr>
            <a:spLocks noChangeArrowheads="1"/>
          </p:cNvSpPr>
          <p:nvPr/>
        </p:nvSpPr>
        <p:spPr bwMode="auto">
          <a:xfrm>
            <a:off x="15316200" y="5715000"/>
            <a:ext cx="13182600" cy="181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389438">
              <a:defRPr>
                <a:solidFill>
                  <a:schemeClr val="tx1"/>
                </a:solidFill>
                <a:latin typeface="Arial" panose="020B0604020202020204" pitchFamily="34" charset="0"/>
              </a:defRPr>
            </a:lvl1pPr>
            <a:lvl2pPr defTabSz="4389438">
              <a:defRPr>
                <a:solidFill>
                  <a:schemeClr val="tx1"/>
                </a:solidFill>
                <a:latin typeface="Arial" panose="020B0604020202020204" pitchFamily="34" charset="0"/>
              </a:defRPr>
            </a:lvl2pPr>
            <a:lvl3pPr defTabSz="4389438">
              <a:defRPr>
                <a:solidFill>
                  <a:schemeClr val="tx1"/>
                </a:solidFill>
                <a:latin typeface="Arial" panose="020B0604020202020204" pitchFamily="34" charset="0"/>
              </a:defRPr>
            </a:lvl3pPr>
            <a:lvl4pPr defTabSz="4389438">
              <a:defRPr>
                <a:solidFill>
                  <a:schemeClr val="tx1"/>
                </a:solidFill>
                <a:latin typeface="Arial" panose="020B0604020202020204" pitchFamily="34" charset="0"/>
              </a:defRPr>
            </a:lvl4pPr>
            <a:lvl5pPr defTabSz="4389438">
              <a:defRPr>
                <a:solidFill>
                  <a:schemeClr val="tx1"/>
                </a:solidFill>
                <a:latin typeface="Arial" panose="020B0604020202020204" pitchFamily="34" charset="0"/>
              </a:defRPr>
            </a:lvl5pPr>
            <a:lvl6pPr defTabSz="4389438" fontAlgn="base">
              <a:spcBef>
                <a:spcPct val="0"/>
              </a:spcBef>
              <a:spcAft>
                <a:spcPct val="0"/>
              </a:spcAft>
              <a:defRPr>
                <a:solidFill>
                  <a:schemeClr val="tx1"/>
                </a:solidFill>
                <a:latin typeface="Arial" panose="020B0604020202020204" pitchFamily="34" charset="0"/>
              </a:defRPr>
            </a:lvl6pPr>
            <a:lvl7pPr defTabSz="4389438" fontAlgn="base">
              <a:spcBef>
                <a:spcPct val="0"/>
              </a:spcBef>
              <a:spcAft>
                <a:spcPct val="0"/>
              </a:spcAft>
              <a:defRPr>
                <a:solidFill>
                  <a:schemeClr val="tx1"/>
                </a:solidFill>
                <a:latin typeface="Arial" panose="020B0604020202020204" pitchFamily="34" charset="0"/>
              </a:defRPr>
            </a:lvl7pPr>
            <a:lvl8pPr defTabSz="4389438" fontAlgn="base">
              <a:spcBef>
                <a:spcPct val="0"/>
              </a:spcBef>
              <a:spcAft>
                <a:spcPct val="0"/>
              </a:spcAft>
              <a:defRPr>
                <a:solidFill>
                  <a:schemeClr val="tx1"/>
                </a:solidFill>
                <a:latin typeface="Arial" panose="020B0604020202020204" pitchFamily="34" charset="0"/>
              </a:defRPr>
            </a:lvl8pPr>
            <a:lvl9pPr defTabSz="4389438" fontAlgn="base">
              <a:spcBef>
                <a:spcPct val="0"/>
              </a:spcBef>
              <a:spcAft>
                <a:spcPct val="0"/>
              </a:spcAft>
              <a:defRPr>
                <a:solidFill>
                  <a:schemeClr val="tx1"/>
                </a:solidFill>
                <a:latin typeface="Arial" panose="020B0604020202020204" pitchFamily="34" charset="0"/>
              </a:defRPr>
            </a:lvl9pPr>
          </a:lstStyle>
          <a:p>
            <a:pPr algn="ctr"/>
            <a:r>
              <a:rPr lang="en-US" altLang="en-US" b="1" i="1" dirty="0"/>
              <a:t>Method (cont’d.)</a:t>
            </a:r>
          </a:p>
          <a:p>
            <a:pPr algn="just"/>
            <a:r>
              <a:rPr lang="en-US" altLang="en-US" dirty="0"/>
              <a:t>The control group received instruction using procedures outlined in the district-adopted mathematics textbook. The SBI-SM condition used an instructional paradigm of teacher-mediated instruction followed by guided learning and independent practice in using schematic diagrams and SM checklists as they learned to apply the learned concepts and principles (see Figure 1 for sample materials). They also learned to use a variety of solution methods (cross multiplication, equivalent fractions, unit rate strategies) to solve word problems. </a:t>
            </a:r>
          </a:p>
          <a:p>
            <a:endParaRPr lang="en-US" altLang="en-US" dirty="0" smtClean="0"/>
          </a:p>
          <a:p>
            <a:r>
              <a:rPr lang="en-US" altLang="en-US" b="1" i="1" dirty="0" smtClean="0"/>
              <a:t>    Proportion Problem: </a:t>
            </a:r>
            <a:r>
              <a:rPr lang="en-US" altLang="en-US" dirty="0" smtClean="0">
                <a:solidFill>
                  <a:srgbClr val="000000"/>
                </a:solidFill>
              </a:rPr>
              <a:t>Ming watched TV for 8 hours on Saturday and saw 56   </a:t>
            </a:r>
          </a:p>
          <a:p>
            <a:r>
              <a:rPr lang="en-US" altLang="en-US" dirty="0" smtClean="0">
                <a:solidFill>
                  <a:srgbClr val="000000"/>
                </a:solidFill>
              </a:rPr>
              <a:t>    food commercials. How many food commercials did she watch each hour?</a:t>
            </a:r>
            <a:endParaRPr lang="en-US" altLang="en-US" dirty="0" smtClean="0"/>
          </a:p>
          <a:p>
            <a:endParaRPr lang="en-US" altLang="en-US" dirty="0" smtClean="0"/>
          </a:p>
          <a:p>
            <a:endParaRPr lang="en-US" altLang="en-US" b="1" i="1" dirty="0" smtClean="0"/>
          </a:p>
          <a:p>
            <a:endParaRPr lang="en-US" altLang="en-US" b="1" i="1" dirty="0" smtClean="0"/>
          </a:p>
          <a:p>
            <a:endParaRPr lang="en-US" altLang="en-US" b="1" i="1" dirty="0" smtClean="0"/>
          </a:p>
          <a:p>
            <a:endParaRPr lang="en-US" altLang="en-US" b="1" i="1" dirty="0" smtClean="0"/>
          </a:p>
          <a:p>
            <a:endParaRPr lang="en-US" altLang="en-US" b="1" i="1" dirty="0" smtClean="0"/>
          </a:p>
          <a:p>
            <a:endParaRPr lang="en-US" altLang="en-US" b="1" i="1" dirty="0" smtClean="0"/>
          </a:p>
          <a:p>
            <a:endParaRPr lang="en-US" altLang="en-US" b="1" i="1" dirty="0" smtClean="0"/>
          </a:p>
          <a:p>
            <a:endParaRPr lang="en-US" altLang="en-US" b="1" i="1" dirty="0" smtClean="0"/>
          </a:p>
          <a:p>
            <a:endParaRPr lang="en-US" altLang="en-US" b="1" i="1" dirty="0" smtClean="0"/>
          </a:p>
          <a:p>
            <a:endParaRPr lang="en-US" altLang="en-US" b="1" i="1" dirty="0" smtClean="0"/>
          </a:p>
          <a:p>
            <a:pPr algn="ctr"/>
            <a:r>
              <a:rPr lang="en-US" altLang="en-US" u="sng" dirty="0" smtClean="0"/>
              <a:t>56 food commercials</a:t>
            </a:r>
            <a:r>
              <a:rPr lang="en-US" altLang="en-US" dirty="0" smtClean="0"/>
              <a:t>        </a:t>
            </a:r>
            <a:r>
              <a:rPr lang="en-US" altLang="en-US" u="sng" dirty="0" smtClean="0"/>
              <a:t>x food commercials</a:t>
            </a:r>
          </a:p>
          <a:p>
            <a:pPr algn="ctr"/>
            <a:r>
              <a:rPr lang="en-US" altLang="en-US" dirty="0" smtClean="0"/>
              <a:t>8 hours                              1 hour</a:t>
            </a:r>
          </a:p>
          <a:p>
            <a:pPr algn="ctr"/>
            <a:r>
              <a:rPr lang="en-US" altLang="en-US" dirty="0" smtClean="0"/>
              <a:t>8 * what number = 56</a:t>
            </a:r>
          </a:p>
          <a:p>
            <a:pPr algn="ctr"/>
            <a:r>
              <a:rPr lang="en-US" altLang="en-US" dirty="0" smtClean="0"/>
              <a:t>8 * 7 = 56</a:t>
            </a:r>
          </a:p>
          <a:p>
            <a:pPr algn="ctr"/>
            <a:r>
              <a:rPr lang="en-US" altLang="en-US" dirty="0" smtClean="0"/>
              <a:t>1 * 7 = 7</a:t>
            </a:r>
          </a:p>
          <a:p>
            <a:pPr eaLnBrk="0" hangingPunct="0"/>
            <a:endParaRPr lang="en-US" altLang="en-US" b="1" dirty="0" smtClean="0"/>
          </a:p>
          <a:p>
            <a:pPr algn="ctr" eaLnBrk="0" hangingPunct="0"/>
            <a:r>
              <a:rPr lang="en-US" altLang="en-US" b="1" dirty="0" smtClean="0"/>
              <a:t>Answer: </a:t>
            </a:r>
            <a:r>
              <a:rPr lang="en-US" altLang="en-US" b="1" u="sng" dirty="0" smtClean="0"/>
              <a:t>Ming watched 7 food commercials per hour of watching TV.</a:t>
            </a:r>
            <a:r>
              <a:rPr lang="en-US" altLang="en-US" b="1" dirty="0" smtClean="0"/>
              <a:t> </a:t>
            </a:r>
            <a:endParaRPr lang="en-US" altLang="en-US" dirty="0" smtClean="0"/>
          </a:p>
          <a:p>
            <a:pPr algn="ctr"/>
            <a:endParaRPr lang="en-US" altLang="en-US" i="1" dirty="0" smtClean="0"/>
          </a:p>
          <a:p>
            <a:pPr algn="ctr"/>
            <a:r>
              <a:rPr lang="en-US" altLang="en-US" i="1" dirty="0" smtClean="0"/>
              <a:t>Figure 1</a:t>
            </a:r>
            <a:r>
              <a:rPr lang="en-US" altLang="en-US" dirty="0" smtClean="0"/>
              <a:t>. Sample intervention materials</a:t>
            </a:r>
          </a:p>
          <a:p>
            <a:pPr algn="ctr"/>
            <a:endParaRPr lang="en-US" altLang="en-US" b="1" i="1" dirty="0"/>
          </a:p>
          <a:p>
            <a:pPr algn="just"/>
            <a:r>
              <a:rPr lang="en-US" altLang="en-US" b="1" i="1" dirty="0"/>
              <a:t>Measures</a:t>
            </a:r>
            <a:r>
              <a:rPr lang="en-US" altLang="en-US" b="1" dirty="0"/>
              <a:t>:</a:t>
            </a:r>
            <a:r>
              <a:rPr lang="en-US" altLang="en-US" dirty="0"/>
              <a:t> Several measures were included to assess students’ word problem solving performance and mathematics achievement. We developed a word problem solving (WPS) test and a transfer test using items from the TIMMS, NAEP, and state assessments. The WPS measure assessed ratio and proportion problem solving knowledge similar to the instructed content. The transfer test included novel and more complex items (e.g., multistep) (see sample items). Students completed the same tests at pretest and posttest. They also completed the problem solving and procedures subtests of the Stanford Achievement Test-10 at pretest.</a:t>
            </a:r>
          </a:p>
        </p:txBody>
      </p:sp>
      <p:grpSp>
        <p:nvGrpSpPr>
          <p:cNvPr id="151598" name="Group 46"/>
          <p:cNvGrpSpPr>
            <a:grpSpLocks/>
          </p:cNvGrpSpPr>
          <p:nvPr/>
        </p:nvGrpSpPr>
        <p:grpSpPr bwMode="auto">
          <a:xfrm>
            <a:off x="16230600" y="10896600"/>
            <a:ext cx="11277600" cy="4267200"/>
            <a:chOff x="9840" y="11376"/>
            <a:chExt cx="7104" cy="2688"/>
          </a:xfrm>
        </p:grpSpPr>
        <p:sp>
          <p:nvSpPr>
            <p:cNvPr id="151599" name="Text Box 47"/>
            <p:cNvSpPr txBox="1">
              <a:spLocks noChangeArrowheads="1"/>
            </p:cNvSpPr>
            <p:nvPr/>
          </p:nvSpPr>
          <p:spPr bwMode="auto">
            <a:xfrm>
              <a:off x="9840" y="12442"/>
              <a:ext cx="1920" cy="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altLang="en-US" sz="2800" b="1">
                  <a:latin typeface="Arial" panose="020B0604020202020204" pitchFamily="34" charset="0"/>
                  <a:cs typeface="Times New Roman" panose="02020603050405020304" pitchFamily="18" charset="0"/>
                </a:rPr>
                <a:t>Number of food commercials</a:t>
              </a:r>
              <a:endParaRPr lang="en-US" altLang="en-US" sz="2800">
                <a:latin typeface="Arial" panose="020B0604020202020204" pitchFamily="34" charset="0"/>
              </a:endParaRPr>
            </a:p>
          </p:txBody>
        </p:sp>
        <p:grpSp>
          <p:nvGrpSpPr>
            <p:cNvPr id="151600" name="Group 48"/>
            <p:cNvGrpSpPr>
              <a:grpSpLocks/>
            </p:cNvGrpSpPr>
            <p:nvPr/>
          </p:nvGrpSpPr>
          <p:grpSpPr bwMode="auto">
            <a:xfrm>
              <a:off x="11904" y="11904"/>
              <a:ext cx="2064" cy="2160"/>
              <a:chOff x="11616" y="15600"/>
              <a:chExt cx="1851" cy="2160"/>
            </a:xfrm>
          </p:grpSpPr>
          <p:sp>
            <p:nvSpPr>
              <p:cNvPr id="151601" name="Oval 49"/>
              <p:cNvSpPr>
                <a:spLocks noChangeArrowheads="1"/>
              </p:cNvSpPr>
              <p:nvPr/>
            </p:nvSpPr>
            <p:spPr bwMode="auto">
              <a:xfrm>
                <a:off x="11616" y="16871"/>
                <a:ext cx="1851" cy="889"/>
              </a:xfrm>
              <a:prstGeom prst="ellipse">
                <a:avLst/>
              </a:prstGeom>
              <a:solidFill>
                <a:srgbClr val="FFFFFF"/>
              </a:solidFill>
              <a:ln w="9525">
                <a:solidFill>
                  <a:srgbClr val="000000"/>
                </a:solidFill>
                <a:round/>
                <a:headEnd/>
                <a:tailEnd/>
              </a:ln>
            </p:spPr>
            <p:txBody>
              <a:bodyPr/>
              <a:lstStyle/>
              <a:p>
                <a:pPr algn="ctr"/>
                <a:r>
                  <a:rPr lang="en-US" altLang="en-US" sz="2800" b="1">
                    <a:latin typeface="Arial" panose="020B0604020202020204" pitchFamily="34" charset="0"/>
                    <a:cs typeface="Times New Roman" panose="02020603050405020304" pitchFamily="18" charset="0"/>
                  </a:rPr>
                  <a:t>8 </a:t>
                </a:r>
                <a:r>
                  <a:rPr lang="en-US" altLang="en-US" sz="2800">
                    <a:latin typeface="Arial" panose="020B0604020202020204" pitchFamily="34" charset="0"/>
                    <a:cs typeface="Times New Roman" panose="02020603050405020304" pitchFamily="18" charset="0"/>
                  </a:rPr>
                  <a:t>hours</a:t>
                </a:r>
                <a:endParaRPr lang="en-US" altLang="en-US" sz="2800">
                  <a:latin typeface="Arial" panose="020B0604020202020204" pitchFamily="34" charset="0"/>
                </a:endParaRPr>
              </a:p>
            </p:txBody>
          </p:sp>
          <p:sp>
            <p:nvSpPr>
              <p:cNvPr id="151602" name="Rectangle 50"/>
              <p:cNvSpPr>
                <a:spLocks noChangeArrowheads="1"/>
              </p:cNvSpPr>
              <p:nvPr/>
            </p:nvSpPr>
            <p:spPr bwMode="auto">
              <a:xfrm>
                <a:off x="11616" y="15600"/>
                <a:ext cx="1817" cy="743"/>
              </a:xfrm>
              <a:prstGeom prst="rect">
                <a:avLst/>
              </a:prstGeom>
              <a:solidFill>
                <a:srgbClr val="FFFFFF"/>
              </a:solidFill>
              <a:ln w="9525">
                <a:solidFill>
                  <a:srgbClr val="000000"/>
                </a:solidFill>
                <a:miter lim="800000"/>
                <a:headEnd/>
                <a:tailEnd/>
              </a:ln>
            </p:spPr>
            <p:txBody>
              <a:bodyPr/>
              <a:lstStyle/>
              <a:p>
                <a:pPr algn="ctr"/>
                <a:r>
                  <a:rPr lang="en-US" altLang="en-US" sz="2800" b="1">
                    <a:latin typeface="Arial" panose="020B0604020202020204" pitchFamily="34" charset="0"/>
                    <a:cs typeface="Times New Roman" panose="02020603050405020304" pitchFamily="18" charset="0"/>
                  </a:rPr>
                  <a:t>56 </a:t>
                </a:r>
                <a:r>
                  <a:rPr lang="en-US" altLang="en-US" sz="2800">
                    <a:latin typeface="Arial" panose="020B0604020202020204" pitchFamily="34" charset="0"/>
                    <a:cs typeface="Times New Roman" panose="02020603050405020304" pitchFamily="18" charset="0"/>
                  </a:rPr>
                  <a:t>food commercials</a:t>
                </a:r>
                <a:r>
                  <a:rPr lang="en-US" altLang="en-US" sz="2800" b="1">
                    <a:latin typeface="Arial" panose="020B0604020202020204" pitchFamily="34" charset="0"/>
                    <a:cs typeface="Times New Roman" panose="02020603050405020304" pitchFamily="18" charset="0"/>
                  </a:rPr>
                  <a:t> </a:t>
                </a:r>
                <a:endParaRPr lang="en-US" altLang="en-US" sz="2800">
                  <a:latin typeface="Arial" panose="020B0604020202020204" pitchFamily="34" charset="0"/>
                </a:endParaRPr>
              </a:p>
            </p:txBody>
          </p:sp>
          <p:sp>
            <p:nvSpPr>
              <p:cNvPr id="151603" name="Line 51"/>
              <p:cNvSpPr>
                <a:spLocks noChangeShapeType="1"/>
              </p:cNvSpPr>
              <p:nvPr/>
            </p:nvSpPr>
            <p:spPr bwMode="auto">
              <a:xfrm>
                <a:off x="12568" y="16362"/>
                <a:ext cx="0" cy="509"/>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151604" name="Text Box 52"/>
            <p:cNvSpPr txBox="1">
              <a:spLocks noChangeArrowheads="1"/>
            </p:cNvSpPr>
            <p:nvPr/>
          </p:nvSpPr>
          <p:spPr bwMode="auto">
            <a:xfrm>
              <a:off x="11952" y="11424"/>
              <a:ext cx="196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altLang="zh-CN" sz="2800" b="1">
                  <a:latin typeface="Arial" panose="020B0604020202020204" pitchFamily="34" charset="0"/>
                  <a:ea typeface="宋体" panose="02010600030101010101" pitchFamily="2" charset="-122"/>
                  <a:cs typeface="Times New Roman" panose="02020603050405020304" pitchFamily="18" charset="0"/>
                </a:rPr>
                <a:t>IF</a:t>
              </a:r>
            </a:p>
            <a:p>
              <a:pPr eaLnBrk="0" hangingPunct="0"/>
              <a:endParaRPr lang="en-US" altLang="zh-CN" sz="2800">
                <a:latin typeface="Arial" panose="020B0604020202020204" pitchFamily="34" charset="0"/>
                <a:ea typeface="宋体" panose="02010600030101010101" pitchFamily="2" charset="-122"/>
                <a:cs typeface="Times New Roman" panose="02020603050405020304" pitchFamily="18" charset="0"/>
              </a:endParaRPr>
            </a:p>
          </p:txBody>
        </p:sp>
        <p:sp>
          <p:nvSpPr>
            <p:cNvPr id="151605" name="Oval 53"/>
            <p:cNvSpPr>
              <a:spLocks noChangeArrowheads="1"/>
            </p:cNvSpPr>
            <p:nvPr/>
          </p:nvSpPr>
          <p:spPr bwMode="auto">
            <a:xfrm>
              <a:off x="14508" y="13153"/>
              <a:ext cx="2086" cy="911"/>
            </a:xfrm>
            <a:prstGeom prst="ellipse">
              <a:avLst/>
            </a:prstGeom>
            <a:solidFill>
              <a:srgbClr val="FFFFFF"/>
            </a:solidFill>
            <a:ln w="9525">
              <a:solidFill>
                <a:srgbClr val="000000"/>
              </a:solidFill>
              <a:round/>
              <a:headEnd/>
              <a:tailEnd/>
            </a:ln>
          </p:spPr>
          <p:txBody>
            <a:bodyPr/>
            <a:lstStyle/>
            <a:p>
              <a:pPr algn="ctr"/>
              <a:r>
                <a:rPr lang="en-US" altLang="en-US" sz="2800" b="1">
                  <a:cs typeface="Times New Roman" panose="02020603050405020304" pitchFamily="18" charset="0"/>
                </a:rPr>
                <a:t>1 </a:t>
              </a:r>
              <a:r>
                <a:rPr lang="en-US" altLang="en-US" sz="2800">
                  <a:latin typeface="Arial" panose="020B0604020202020204" pitchFamily="34" charset="0"/>
                  <a:cs typeface="Times New Roman" panose="02020603050405020304" pitchFamily="18" charset="0"/>
                </a:rPr>
                <a:t>hour</a:t>
              </a:r>
              <a:endParaRPr lang="en-US" altLang="en-US" sz="2800">
                <a:latin typeface="Arial" panose="020B0604020202020204" pitchFamily="34" charset="0"/>
              </a:endParaRPr>
            </a:p>
            <a:p>
              <a:pPr eaLnBrk="0" hangingPunct="0"/>
              <a:endParaRPr lang="en-US" altLang="en-US" sz="2800">
                <a:latin typeface="Arial" panose="020B0604020202020204" pitchFamily="34" charset="0"/>
              </a:endParaRPr>
            </a:p>
          </p:txBody>
        </p:sp>
        <p:sp>
          <p:nvSpPr>
            <p:cNvPr id="151606" name="Rectangle 54"/>
            <p:cNvSpPr>
              <a:spLocks noChangeArrowheads="1"/>
            </p:cNvSpPr>
            <p:nvPr/>
          </p:nvSpPr>
          <p:spPr bwMode="auto">
            <a:xfrm>
              <a:off x="14508" y="11867"/>
              <a:ext cx="1992" cy="752"/>
            </a:xfrm>
            <a:prstGeom prst="rect">
              <a:avLst/>
            </a:prstGeom>
            <a:solidFill>
              <a:srgbClr val="FFFFFF"/>
            </a:solidFill>
            <a:ln w="9525">
              <a:solidFill>
                <a:srgbClr val="000000"/>
              </a:solidFill>
              <a:miter lim="800000"/>
              <a:headEnd/>
              <a:tailEnd/>
            </a:ln>
          </p:spPr>
          <p:txBody>
            <a:bodyPr/>
            <a:lstStyle/>
            <a:p>
              <a:pPr algn="ctr"/>
              <a:r>
                <a:rPr lang="en-US" altLang="en-US" sz="2800" b="1">
                  <a:latin typeface="Arial" panose="020B0604020202020204" pitchFamily="34" charset="0"/>
                  <a:cs typeface="Times New Roman" panose="02020603050405020304" pitchFamily="18" charset="0"/>
                </a:rPr>
                <a:t>x </a:t>
              </a:r>
              <a:r>
                <a:rPr lang="en-US" altLang="en-US" sz="2800">
                  <a:latin typeface="Arial" panose="020B0604020202020204" pitchFamily="34" charset="0"/>
                  <a:cs typeface="Times New Roman" panose="02020603050405020304" pitchFamily="18" charset="0"/>
                </a:rPr>
                <a:t>food commercials</a:t>
              </a:r>
              <a:endParaRPr lang="en-US" altLang="en-US" sz="2800">
                <a:latin typeface="Arial" panose="020B0604020202020204" pitchFamily="34" charset="0"/>
              </a:endParaRPr>
            </a:p>
          </p:txBody>
        </p:sp>
        <p:sp>
          <p:nvSpPr>
            <p:cNvPr id="151607" name="Line 55"/>
            <p:cNvSpPr>
              <a:spLocks noChangeShapeType="1"/>
            </p:cNvSpPr>
            <p:nvPr/>
          </p:nvSpPr>
          <p:spPr bwMode="auto">
            <a:xfrm>
              <a:off x="15552" y="12638"/>
              <a:ext cx="0" cy="51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1608" name="Text Box 56"/>
            <p:cNvSpPr txBox="1">
              <a:spLocks noChangeArrowheads="1"/>
            </p:cNvSpPr>
            <p:nvPr/>
          </p:nvSpPr>
          <p:spPr bwMode="auto">
            <a:xfrm>
              <a:off x="14160" y="11376"/>
              <a:ext cx="2784" cy="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altLang="zh-CN" sz="2800" b="1">
                  <a:latin typeface="Arial" panose="020B0604020202020204" pitchFamily="34" charset="0"/>
                  <a:ea typeface="宋体" panose="02010600030101010101" pitchFamily="2" charset="-122"/>
                  <a:cs typeface="Times New Roman" panose="02020603050405020304" pitchFamily="18" charset="0"/>
                </a:rPr>
                <a:t>THEN </a:t>
              </a:r>
            </a:p>
            <a:p>
              <a:pPr eaLnBrk="0" hangingPunct="0"/>
              <a:endParaRPr lang="en-US" altLang="zh-CN" sz="2800">
                <a:latin typeface="Arial" panose="020B0604020202020204" pitchFamily="34" charset="0"/>
                <a:ea typeface="宋体" panose="02010600030101010101" pitchFamily="2" charset="-122"/>
                <a:cs typeface="Times New Roman" panose="02020603050405020304" pitchFamily="18" charset="0"/>
              </a:endParaRPr>
            </a:p>
          </p:txBody>
        </p:sp>
        <p:sp>
          <p:nvSpPr>
            <p:cNvPr id="151609" name="Text Box 57"/>
            <p:cNvSpPr txBox="1">
              <a:spLocks noChangeArrowheads="1"/>
            </p:cNvSpPr>
            <p:nvPr/>
          </p:nvSpPr>
          <p:spPr bwMode="auto">
            <a:xfrm>
              <a:off x="9984" y="13248"/>
              <a:ext cx="1680"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altLang="en-US" sz="2800" b="1">
                  <a:latin typeface="Arial" panose="020B0604020202020204" pitchFamily="34" charset="0"/>
                  <a:cs typeface="Times New Roman" panose="02020603050405020304" pitchFamily="18" charset="0"/>
                </a:rPr>
                <a:t>Hours of TV watching</a:t>
              </a:r>
            </a:p>
            <a:p>
              <a:pPr eaLnBrk="0" hangingPunct="0"/>
              <a:endParaRPr lang="en-US" altLang="en-US" sz="1800">
                <a:latin typeface="Arial" panose="020B0604020202020204" pitchFamily="34" charset="0"/>
              </a:endParaRPr>
            </a:p>
          </p:txBody>
        </p:sp>
      </p:grpSp>
      <p:grpSp>
        <p:nvGrpSpPr>
          <p:cNvPr id="151610" name="Group 58"/>
          <p:cNvGrpSpPr>
            <a:grpSpLocks/>
          </p:cNvGrpSpPr>
          <p:nvPr/>
        </p:nvGrpSpPr>
        <p:grpSpPr bwMode="auto">
          <a:xfrm>
            <a:off x="17830800" y="15392400"/>
            <a:ext cx="8229600" cy="685800"/>
            <a:chOff x="11473" y="14784"/>
            <a:chExt cx="4703" cy="432"/>
          </a:xfrm>
        </p:grpSpPr>
        <p:sp>
          <p:nvSpPr>
            <p:cNvPr id="151611" name="Line 59"/>
            <p:cNvSpPr>
              <a:spLocks noChangeShapeType="1"/>
            </p:cNvSpPr>
            <p:nvPr/>
          </p:nvSpPr>
          <p:spPr bwMode="auto">
            <a:xfrm rot="16200000" flipV="1">
              <a:off x="11257" y="15000"/>
              <a:ext cx="432"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1612" name="Line 60"/>
            <p:cNvSpPr>
              <a:spLocks noChangeShapeType="1"/>
            </p:cNvSpPr>
            <p:nvPr/>
          </p:nvSpPr>
          <p:spPr bwMode="auto">
            <a:xfrm rot="16200000" flipV="1">
              <a:off x="15960" y="15000"/>
              <a:ext cx="432"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1613" name="Text Box 61"/>
            <p:cNvSpPr txBox="1">
              <a:spLocks noChangeArrowheads="1"/>
            </p:cNvSpPr>
            <p:nvPr/>
          </p:nvSpPr>
          <p:spPr bwMode="auto">
            <a:xfrm>
              <a:off x="13488" y="14880"/>
              <a:ext cx="768"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9438">
                <a:defRPr>
                  <a:solidFill>
                    <a:schemeClr val="tx1"/>
                  </a:solidFill>
                  <a:latin typeface="Arial" panose="020B0604020202020204" pitchFamily="34" charset="0"/>
                </a:defRPr>
              </a:lvl1pPr>
              <a:lvl2pPr defTabSz="4389438">
                <a:defRPr>
                  <a:solidFill>
                    <a:schemeClr val="tx1"/>
                  </a:solidFill>
                  <a:latin typeface="Arial" panose="020B0604020202020204" pitchFamily="34" charset="0"/>
                </a:defRPr>
              </a:lvl2pPr>
              <a:lvl3pPr defTabSz="4389438">
                <a:defRPr>
                  <a:solidFill>
                    <a:schemeClr val="tx1"/>
                  </a:solidFill>
                  <a:latin typeface="Arial" panose="020B0604020202020204" pitchFamily="34" charset="0"/>
                </a:defRPr>
              </a:lvl3pPr>
              <a:lvl4pPr defTabSz="4389438">
                <a:defRPr>
                  <a:solidFill>
                    <a:schemeClr val="tx1"/>
                  </a:solidFill>
                  <a:latin typeface="Arial" panose="020B0604020202020204" pitchFamily="34" charset="0"/>
                </a:defRPr>
              </a:lvl4pPr>
              <a:lvl5pPr defTabSz="4389438">
                <a:defRPr>
                  <a:solidFill>
                    <a:schemeClr val="tx1"/>
                  </a:solidFill>
                  <a:latin typeface="Arial" panose="020B0604020202020204" pitchFamily="34" charset="0"/>
                </a:defRPr>
              </a:lvl5pPr>
              <a:lvl6pPr defTabSz="4389438" fontAlgn="base">
                <a:spcBef>
                  <a:spcPct val="0"/>
                </a:spcBef>
                <a:spcAft>
                  <a:spcPct val="0"/>
                </a:spcAft>
                <a:defRPr>
                  <a:solidFill>
                    <a:schemeClr val="tx1"/>
                  </a:solidFill>
                  <a:latin typeface="Arial" panose="020B0604020202020204" pitchFamily="34" charset="0"/>
                </a:defRPr>
              </a:lvl6pPr>
              <a:lvl7pPr defTabSz="4389438" fontAlgn="base">
                <a:spcBef>
                  <a:spcPct val="0"/>
                </a:spcBef>
                <a:spcAft>
                  <a:spcPct val="0"/>
                </a:spcAft>
                <a:defRPr>
                  <a:solidFill>
                    <a:schemeClr val="tx1"/>
                  </a:solidFill>
                  <a:latin typeface="Arial" panose="020B0604020202020204" pitchFamily="34" charset="0"/>
                </a:defRPr>
              </a:lvl7pPr>
              <a:lvl8pPr defTabSz="4389438" fontAlgn="base">
                <a:spcBef>
                  <a:spcPct val="0"/>
                </a:spcBef>
                <a:spcAft>
                  <a:spcPct val="0"/>
                </a:spcAft>
                <a:defRPr>
                  <a:solidFill>
                    <a:schemeClr val="tx1"/>
                  </a:solidFill>
                  <a:latin typeface="Arial" panose="020B0604020202020204" pitchFamily="34" charset="0"/>
                </a:defRPr>
              </a:lvl8pPr>
              <a:lvl9pPr defTabSz="4389438" fontAlgn="base">
                <a:spcBef>
                  <a:spcPct val="0"/>
                </a:spcBef>
                <a:spcAft>
                  <a:spcPct val="0"/>
                </a:spcAft>
                <a:defRPr>
                  <a:solidFill>
                    <a:schemeClr val="tx1"/>
                  </a:solidFill>
                  <a:latin typeface="Arial" panose="020B0604020202020204" pitchFamily="34" charset="0"/>
                </a:defRPr>
              </a:lvl9pPr>
            </a:lstStyle>
            <a:p>
              <a:pPr algn="ctr"/>
              <a:r>
                <a:rPr lang="en-US" altLang="en-US" sz="2800">
                  <a:latin typeface="Times New Roman" panose="02020603050405020304" pitchFamily="18" charset="0"/>
                </a:rPr>
                <a:t>=</a:t>
              </a:r>
              <a:endParaRPr lang="en-US" altLang="en-US" sz="2800">
                <a:latin typeface="Arial Narrow" panose="020B0606020202030204" pitchFamily="34" charset="0"/>
              </a:endParaRPr>
            </a:p>
          </p:txBody>
        </p:sp>
      </p:grpSp>
      <p:sp>
        <p:nvSpPr>
          <p:cNvPr id="151629" name="Rectangle 77"/>
          <p:cNvSpPr>
            <a:spLocks noChangeArrowheads="1"/>
          </p:cNvSpPr>
          <p:nvPr/>
        </p:nvSpPr>
        <p:spPr bwMode="auto">
          <a:xfrm>
            <a:off x="29565600" y="5638800"/>
            <a:ext cx="13258800" cy="22929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389438">
              <a:defRPr>
                <a:solidFill>
                  <a:schemeClr val="tx1"/>
                </a:solidFill>
                <a:latin typeface="Arial" panose="020B0604020202020204" pitchFamily="34" charset="0"/>
              </a:defRPr>
            </a:lvl1pPr>
            <a:lvl2pPr defTabSz="4389438">
              <a:defRPr>
                <a:solidFill>
                  <a:schemeClr val="tx1"/>
                </a:solidFill>
                <a:latin typeface="Arial" panose="020B0604020202020204" pitchFamily="34" charset="0"/>
              </a:defRPr>
            </a:lvl2pPr>
            <a:lvl3pPr defTabSz="4389438">
              <a:defRPr>
                <a:solidFill>
                  <a:schemeClr val="tx1"/>
                </a:solidFill>
                <a:latin typeface="Arial" panose="020B0604020202020204" pitchFamily="34" charset="0"/>
              </a:defRPr>
            </a:lvl3pPr>
            <a:lvl4pPr defTabSz="4389438">
              <a:defRPr>
                <a:solidFill>
                  <a:schemeClr val="tx1"/>
                </a:solidFill>
                <a:latin typeface="Arial" panose="020B0604020202020204" pitchFamily="34" charset="0"/>
              </a:defRPr>
            </a:lvl4pPr>
            <a:lvl5pPr defTabSz="4389438">
              <a:defRPr>
                <a:solidFill>
                  <a:schemeClr val="tx1"/>
                </a:solidFill>
                <a:latin typeface="Arial" panose="020B0604020202020204" pitchFamily="34" charset="0"/>
              </a:defRPr>
            </a:lvl5pPr>
            <a:lvl6pPr defTabSz="4389438" fontAlgn="base">
              <a:spcBef>
                <a:spcPct val="0"/>
              </a:spcBef>
              <a:spcAft>
                <a:spcPct val="0"/>
              </a:spcAft>
              <a:defRPr>
                <a:solidFill>
                  <a:schemeClr val="tx1"/>
                </a:solidFill>
                <a:latin typeface="Arial" panose="020B0604020202020204" pitchFamily="34" charset="0"/>
              </a:defRPr>
            </a:lvl6pPr>
            <a:lvl7pPr defTabSz="4389438" fontAlgn="base">
              <a:spcBef>
                <a:spcPct val="0"/>
              </a:spcBef>
              <a:spcAft>
                <a:spcPct val="0"/>
              </a:spcAft>
              <a:defRPr>
                <a:solidFill>
                  <a:schemeClr val="tx1"/>
                </a:solidFill>
                <a:latin typeface="Arial" panose="020B0604020202020204" pitchFamily="34" charset="0"/>
              </a:defRPr>
            </a:lvl7pPr>
            <a:lvl8pPr defTabSz="4389438" fontAlgn="base">
              <a:spcBef>
                <a:spcPct val="0"/>
              </a:spcBef>
              <a:spcAft>
                <a:spcPct val="0"/>
              </a:spcAft>
              <a:defRPr>
                <a:solidFill>
                  <a:schemeClr val="tx1"/>
                </a:solidFill>
                <a:latin typeface="Arial" panose="020B0604020202020204" pitchFamily="34" charset="0"/>
              </a:defRPr>
            </a:lvl8pPr>
            <a:lvl9pPr defTabSz="4389438" fontAlgn="base">
              <a:spcBef>
                <a:spcPct val="0"/>
              </a:spcBef>
              <a:spcAft>
                <a:spcPct val="0"/>
              </a:spcAft>
              <a:defRPr>
                <a:solidFill>
                  <a:schemeClr val="tx1"/>
                </a:solidFill>
                <a:latin typeface="Arial" panose="020B0604020202020204" pitchFamily="34" charset="0"/>
              </a:defRPr>
            </a:lvl9pPr>
          </a:lstStyle>
          <a:p>
            <a:pPr algn="ctr"/>
            <a:endParaRPr lang="en-US" altLang="en-US" b="1" i="1" dirty="0"/>
          </a:p>
          <a:p>
            <a:r>
              <a:rPr lang="en-US" altLang="en-US" dirty="0"/>
              <a:t>The following research questions were analyzed using mixed effects models.</a:t>
            </a:r>
          </a:p>
          <a:p>
            <a:r>
              <a:rPr lang="en-US" altLang="en-US" dirty="0"/>
              <a:t>(1) Do the SBI-SM and control groups differ at pre-test on the SAT-10 Mathematics Tests and Problem-Solving measures?</a:t>
            </a:r>
          </a:p>
          <a:p>
            <a:pPr eaLnBrk="0" hangingPunct="0">
              <a:spcBef>
                <a:spcPct val="50000"/>
              </a:spcBef>
            </a:pPr>
            <a:endParaRPr lang="en-US" altLang="en-US" sz="1800" dirty="0"/>
          </a:p>
        </p:txBody>
      </p:sp>
      <p:sp>
        <p:nvSpPr>
          <p:cNvPr id="151634" name="Rectangle 82"/>
          <p:cNvSpPr>
            <a:spLocks noChangeArrowheads="1"/>
          </p:cNvSpPr>
          <p:nvPr/>
        </p:nvSpPr>
        <p:spPr bwMode="auto">
          <a:xfrm>
            <a:off x="29565600" y="11277600"/>
            <a:ext cx="13335000" cy="2573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389438">
              <a:defRPr>
                <a:solidFill>
                  <a:schemeClr val="tx1"/>
                </a:solidFill>
                <a:latin typeface="Arial" panose="020B0604020202020204" pitchFamily="34" charset="0"/>
              </a:defRPr>
            </a:lvl1pPr>
            <a:lvl2pPr defTabSz="4389438">
              <a:defRPr>
                <a:solidFill>
                  <a:schemeClr val="tx1"/>
                </a:solidFill>
                <a:latin typeface="Arial" panose="020B0604020202020204" pitchFamily="34" charset="0"/>
              </a:defRPr>
            </a:lvl2pPr>
            <a:lvl3pPr defTabSz="4389438">
              <a:defRPr>
                <a:solidFill>
                  <a:schemeClr val="tx1"/>
                </a:solidFill>
                <a:latin typeface="Arial" panose="020B0604020202020204" pitchFamily="34" charset="0"/>
              </a:defRPr>
            </a:lvl3pPr>
            <a:lvl4pPr defTabSz="4389438">
              <a:defRPr>
                <a:solidFill>
                  <a:schemeClr val="tx1"/>
                </a:solidFill>
                <a:latin typeface="Arial" panose="020B0604020202020204" pitchFamily="34" charset="0"/>
              </a:defRPr>
            </a:lvl4pPr>
            <a:lvl5pPr defTabSz="4389438">
              <a:defRPr>
                <a:solidFill>
                  <a:schemeClr val="tx1"/>
                </a:solidFill>
                <a:latin typeface="Arial" panose="020B0604020202020204" pitchFamily="34" charset="0"/>
              </a:defRPr>
            </a:lvl5pPr>
            <a:lvl6pPr defTabSz="4389438" fontAlgn="base">
              <a:spcBef>
                <a:spcPct val="0"/>
              </a:spcBef>
              <a:spcAft>
                <a:spcPct val="0"/>
              </a:spcAft>
              <a:defRPr>
                <a:solidFill>
                  <a:schemeClr val="tx1"/>
                </a:solidFill>
                <a:latin typeface="Arial" panose="020B0604020202020204" pitchFamily="34" charset="0"/>
              </a:defRPr>
            </a:lvl6pPr>
            <a:lvl7pPr defTabSz="4389438" fontAlgn="base">
              <a:spcBef>
                <a:spcPct val="0"/>
              </a:spcBef>
              <a:spcAft>
                <a:spcPct val="0"/>
              </a:spcAft>
              <a:defRPr>
                <a:solidFill>
                  <a:schemeClr val="tx1"/>
                </a:solidFill>
                <a:latin typeface="Arial" panose="020B0604020202020204" pitchFamily="34" charset="0"/>
              </a:defRPr>
            </a:lvl7pPr>
            <a:lvl8pPr defTabSz="4389438" fontAlgn="base">
              <a:spcBef>
                <a:spcPct val="0"/>
              </a:spcBef>
              <a:spcAft>
                <a:spcPct val="0"/>
              </a:spcAft>
              <a:defRPr>
                <a:solidFill>
                  <a:schemeClr val="tx1"/>
                </a:solidFill>
                <a:latin typeface="Arial" panose="020B0604020202020204" pitchFamily="34" charset="0"/>
              </a:defRPr>
            </a:lvl8pPr>
            <a:lvl9pPr defTabSz="4389438" fontAlgn="base">
              <a:spcBef>
                <a:spcPct val="0"/>
              </a:spcBef>
              <a:spcAft>
                <a:spcPct val="0"/>
              </a:spcAft>
              <a:defRPr>
                <a:solidFill>
                  <a:schemeClr val="tx1"/>
                </a:solidFill>
                <a:latin typeface="Arial" panose="020B0604020202020204" pitchFamily="34" charset="0"/>
              </a:defRPr>
            </a:lvl9pPr>
          </a:lstStyle>
          <a:p>
            <a:r>
              <a:rPr lang="en-US" altLang="en-US" i="1"/>
              <a:t>Note</a:t>
            </a:r>
            <a:r>
              <a:rPr lang="en-US" altLang="en-US"/>
              <a:t>. PS = Problem Solving; Proc = Procedures; WPS = Word Problem Solving measure. </a:t>
            </a:r>
          </a:p>
          <a:p>
            <a:r>
              <a:rPr lang="en-US" altLang="en-US"/>
              <a:t>The groups did not differ at pretest on any measure. </a:t>
            </a:r>
          </a:p>
          <a:p>
            <a:endParaRPr lang="en-US" altLang="en-US" sz="1800"/>
          </a:p>
          <a:p>
            <a:r>
              <a:rPr lang="en-US" altLang="en-US"/>
              <a:t>(2) Do pretest-posttest differences on Word Problem-Solving vary by treatment group (SBI-SM vs. control) and ability level (high, average, low achieving)?</a:t>
            </a:r>
          </a:p>
        </p:txBody>
      </p:sp>
      <p:sp>
        <p:nvSpPr>
          <p:cNvPr id="151637" name="Rectangle 85"/>
          <p:cNvSpPr>
            <a:spLocks noChangeArrowheads="1"/>
          </p:cNvSpPr>
          <p:nvPr/>
        </p:nvSpPr>
        <p:spPr bwMode="auto">
          <a:xfrm>
            <a:off x="29641800" y="17678400"/>
            <a:ext cx="13106400" cy="318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389438">
              <a:defRPr>
                <a:solidFill>
                  <a:schemeClr val="tx1"/>
                </a:solidFill>
                <a:latin typeface="Arial" panose="020B0604020202020204" pitchFamily="34" charset="0"/>
              </a:defRPr>
            </a:lvl1pPr>
            <a:lvl2pPr defTabSz="4389438">
              <a:defRPr>
                <a:solidFill>
                  <a:schemeClr val="tx1"/>
                </a:solidFill>
                <a:latin typeface="Arial" panose="020B0604020202020204" pitchFamily="34" charset="0"/>
              </a:defRPr>
            </a:lvl2pPr>
            <a:lvl3pPr defTabSz="4389438">
              <a:defRPr>
                <a:solidFill>
                  <a:schemeClr val="tx1"/>
                </a:solidFill>
                <a:latin typeface="Arial" panose="020B0604020202020204" pitchFamily="34" charset="0"/>
              </a:defRPr>
            </a:lvl3pPr>
            <a:lvl4pPr defTabSz="4389438">
              <a:defRPr>
                <a:solidFill>
                  <a:schemeClr val="tx1"/>
                </a:solidFill>
                <a:latin typeface="Arial" panose="020B0604020202020204" pitchFamily="34" charset="0"/>
              </a:defRPr>
            </a:lvl4pPr>
            <a:lvl5pPr defTabSz="4389438">
              <a:defRPr>
                <a:solidFill>
                  <a:schemeClr val="tx1"/>
                </a:solidFill>
                <a:latin typeface="Arial" panose="020B0604020202020204" pitchFamily="34" charset="0"/>
              </a:defRPr>
            </a:lvl5pPr>
            <a:lvl6pPr defTabSz="4389438" fontAlgn="base">
              <a:spcBef>
                <a:spcPct val="0"/>
              </a:spcBef>
              <a:spcAft>
                <a:spcPct val="0"/>
              </a:spcAft>
              <a:defRPr>
                <a:solidFill>
                  <a:schemeClr val="tx1"/>
                </a:solidFill>
                <a:latin typeface="Arial" panose="020B0604020202020204" pitchFamily="34" charset="0"/>
              </a:defRPr>
            </a:lvl6pPr>
            <a:lvl7pPr defTabSz="4389438" fontAlgn="base">
              <a:spcBef>
                <a:spcPct val="0"/>
              </a:spcBef>
              <a:spcAft>
                <a:spcPct val="0"/>
              </a:spcAft>
              <a:defRPr>
                <a:solidFill>
                  <a:schemeClr val="tx1"/>
                </a:solidFill>
                <a:latin typeface="Arial" panose="020B0604020202020204" pitchFamily="34" charset="0"/>
              </a:defRPr>
            </a:lvl7pPr>
            <a:lvl8pPr defTabSz="4389438" fontAlgn="base">
              <a:spcBef>
                <a:spcPct val="0"/>
              </a:spcBef>
              <a:spcAft>
                <a:spcPct val="0"/>
              </a:spcAft>
              <a:defRPr>
                <a:solidFill>
                  <a:schemeClr val="tx1"/>
                </a:solidFill>
                <a:latin typeface="Arial" panose="020B0604020202020204" pitchFamily="34" charset="0"/>
              </a:defRPr>
            </a:lvl8pPr>
            <a:lvl9pPr defTabSz="4389438" fontAlgn="base">
              <a:spcBef>
                <a:spcPct val="0"/>
              </a:spcBef>
              <a:spcAft>
                <a:spcPct val="0"/>
              </a:spcAft>
              <a:defRPr>
                <a:solidFill>
                  <a:schemeClr val="tx1"/>
                </a:solidFill>
                <a:latin typeface="Arial" panose="020B0604020202020204" pitchFamily="34" charset="0"/>
              </a:defRPr>
            </a:lvl9pPr>
          </a:lstStyle>
          <a:p>
            <a:r>
              <a:rPr lang="en-US" altLang="en-US"/>
              <a:t>On average, the amount of change between pretest and posttest was significant (</a:t>
            </a:r>
            <a:r>
              <a:rPr lang="en-US" altLang="en-US" i="1"/>
              <a:t>p </a:t>
            </a:r>
            <a:r>
              <a:rPr lang="en-US" altLang="en-US"/>
              <a:t>&lt;.001). A significant treatment group effect (</a:t>
            </a:r>
            <a:r>
              <a:rPr lang="en-US" altLang="en-US" i="1"/>
              <a:t>p </a:t>
            </a:r>
            <a:r>
              <a:rPr lang="en-US" altLang="en-US"/>
              <a:t>&lt;.001) was found for pretest-posttest differences; however, the ability level effect was not significant (</a:t>
            </a:r>
            <a:r>
              <a:rPr lang="en-US" altLang="en-US" i="1"/>
              <a:t>p </a:t>
            </a:r>
            <a:r>
              <a:rPr lang="en-US" altLang="en-US"/>
              <a:t>=.07).</a:t>
            </a:r>
          </a:p>
          <a:p>
            <a:endParaRPr lang="en-US" altLang="en-US"/>
          </a:p>
          <a:p>
            <a:r>
              <a:rPr lang="en-US" altLang="en-US"/>
              <a:t>(3) Do pretest-posttest differences on the Transfer test differ by treatment group (SBI-SM vs. control) and ability level (high, average, low achieving)?</a:t>
            </a:r>
          </a:p>
        </p:txBody>
      </p:sp>
      <p:sp>
        <p:nvSpPr>
          <p:cNvPr id="151642" name="Rectangle 90"/>
          <p:cNvSpPr>
            <a:spLocks noChangeArrowheads="1"/>
          </p:cNvSpPr>
          <p:nvPr/>
        </p:nvSpPr>
        <p:spPr bwMode="auto">
          <a:xfrm>
            <a:off x="29641800" y="25146000"/>
            <a:ext cx="13106400" cy="6786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389438">
              <a:defRPr>
                <a:solidFill>
                  <a:schemeClr val="tx1"/>
                </a:solidFill>
                <a:latin typeface="Arial" panose="020B0604020202020204" pitchFamily="34" charset="0"/>
              </a:defRPr>
            </a:lvl1pPr>
            <a:lvl2pPr defTabSz="4389438">
              <a:defRPr>
                <a:solidFill>
                  <a:schemeClr val="tx1"/>
                </a:solidFill>
                <a:latin typeface="Arial" panose="020B0604020202020204" pitchFamily="34" charset="0"/>
              </a:defRPr>
            </a:lvl2pPr>
            <a:lvl3pPr defTabSz="4389438">
              <a:defRPr>
                <a:solidFill>
                  <a:schemeClr val="tx1"/>
                </a:solidFill>
                <a:latin typeface="Arial" panose="020B0604020202020204" pitchFamily="34" charset="0"/>
              </a:defRPr>
            </a:lvl3pPr>
            <a:lvl4pPr defTabSz="4389438">
              <a:defRPr>
                <a:solidFill>
                  <a:schemeClr val="tx1"/>
                </a:solidFill>
                <a:latin typeface="Arial" panose="020B0604020202020204" pitchFamily="34" charset="0"/>
              </a:defRPr>
            </a:lvl4pPr>
            <a:lvl5pPr defTabSz="4389438">
              <a:defRPr>
                <a:solidFill>
                  <a:schemeClr val="tx1"/>
                </a:solidFill>
                <a:latin typeface="Arial" panose="020B0604020202020204" pitchFamily="34" charset="0"/>
              </a:defRPr>
            </a:lvl5pPr>
            <a:lvl6pPr defTabSz="4389438" fontAlgn="base">
              <a:spcBef>
                <a:spcPct val="0"/>
              </a:spcBef>
              <a:spcAft>
                <a:spcPct val="0"/>
              </a:spcAft>
              <a:defRPr>
                <a:solidFill>
                  <a:schemeClr val="tx1"/>
                </a:solidFill>
                <a:latin typeface="Arial" panose="020B0604020202020204" pitchFamily="34" charset="0"/>
              </a:defRPr>
            </a:lvl6pPr>
            <a:lvl7pPr defTabSz="4389438" fontAlgn="base">
              <a:spcBef>
                <a:spcPct val="0"/>
              </a:spcBef>
              <a:spcAft>
                <a:spcPct val="0"/>
              </a:spcAft>
              <a:defRPr>
                <a:solidFill>
                  <a:schemeClr val="tx1"/>
                </a:solidFill>
                <a:latin typeface="Arial" panose="020B0604020202020204" pitchFamily="34" charset="0"/>
              </a:defRPr>
            </a:lvl7pPr>
            <a:lvl8pPr defTabSz="4389438" fontAlgn="base">
              <a:spcBef>
                <a:spcPct val="0"/>
              </a:spcBef>
              <a:spcAft>
                <a:spcPct val="0"/>
              </a:spcAft>
              <a:defRPr>
                <a:solidFill>
                  <a:schemeClr val="tx1"/>
                </a:solidFill>
                <a:latin typeface="Arial" panose="020B0604020202020204" pitchFamily="34" charset="0"/>
              </a:defRPr>
            </a:lvl8pPr>
            <a:lvl9pPr defTabSz="4389438" fontAlgn="base">
              <a:spcBef>
                <a:spcPct val="0"/>
              </a:spcBef>
              <a:spcAft>
                <a:spcPct val="0"/>
              </a:spcAft>
              <a:defRPr>
                <a:solidFill>
                  <a:schemeClr val="tx1"/>
                </a:solidFill>
                <a:latin typeface="Arial" panose="020B0604020202020204" pitchFamily="34" charset="0"/>
              </a:defRPr>
            </a:lvl9pPr>
          </a:lstStyle>
          <a:p>
            <a:r>
              <a:rPr lang="en-US" altLang="en-US" dirty="0"/>
              <a:t>On average, the amount of change between pretest and posttest was not significant (</a:t>
            </a:r>
            <a:r>
              <a:rPr lang="en-US" altLang="en-US" i="1" dirty="0"/>
              <a:t>p </a:t>
            </a:r>
            <a:r>
              <a:rPr lang="en-US" altLang="en-US" dirty="0"/>
              <a:t>=.14). For pretest-posttest differences, neither treatment group effects (</a:t>
            </a:r>
            <a:r>
              <a:rPr lang="en-US" altLang="en-US" i="1" dirty="0"/>
              <a:t>p </a:t>
            </a:r>
            <a:r>
              <a:rPr lang="en-US" altLang="en-US" dirty="0"/>
              <a:t>=.28) nor ability level effects (</a:t>
            </a:r>
            <a:r>
              <a:rPr lang="en-US" altLang="en-US" i="1" dirty="0"/>
              <a:t>p </a:t>
            </a:r>
            <a:r>
              <a:rPr lang="en-US" altLang="en-US" dirty="0"/>
              <a:t>=.06) were found.</a:t>
            </a:r>
          </a:p>
          <a:p>
            <a:pPr algn="ctr"/>
            <a:endParaRPr lang="en-US" altLang="en-US" b="1" i="1" dirty="0"/>
          </a:p>
          <a:p>
            <a:pPr algn="ctr"/>
            <a:r>
              <a:rPr lang="en-US" altLang="en-US" b="1" i="1" dirty="0" smtClean="0"/>
              <a:t>Conclusion</a:t>
            </a:r>
            <a:endParaRPr lang="en-US" altLang="en-US" b="1" i="1" dirty="0"/>
          </a:p>
          <a:p>
            <a:pPr algn="just"/>
            <a:r>
              <a:rPr lang="en-US" altLang="en-US" dirty="0"/>
              <a:t>SBI-SM led to significant gains in problem-solving skills for students of varying ability levels. Developing deep understanding of the mathematical problem structure and fostering flexible solution strategies helped students in the SBI-SM group improve their problem solving performance. However, students’ inability to transfer problem-solving knowledge may be explained, in part, by the short duration (i.e., 10 days) of the intervention, variations in the implementation fidelity, and the short duration of the professional development. Future research should address these issues based on the information the study yielded about professional development, curriculum design, and instructional delivery. </a:t>
            </a:r>
          </a:p>
        </p:txBody>
      </p:sp>
      <p:graphicFrame>
        <p:nvGraphicFramePr>
          <p:cNvPr id="151643" name="Group 91"/>
          <p:cNvGraphicFramePr>
            <a:graphicFrameLocks noGrp="1"/>
          </p:cNvGraphicFramePr>
          <p:nvPr>
            <p:ph sz="quarter" idx="4"/>
          </p:nvPr>
        </p:nvGraphicFramePr>
        <p:xfrm>
          <a:off x="15468600" y="24307800"/>
          <a:ext cx="13030200" cy="7129463"/>
        </p:xfrm>
        <a:graphic>
          <a:graphicData uri="http://schemas.openxmlformats.org/drawingml/2006/table">
            <a:tbl>
              <a:tblPr/>
              <a:tblGrid>
                <a:gridCol w="6515100"/>
                <a:gridCol w="6515100"/>
              </a:tblGrid>
              <a:tr h="769938">
                <a:tc>
                  <a:txBody>
                    <a:bodyPr/>
                    <a:lstStyle>
                      <a:lvl1pPr>
                        <a:spcBef>
                          <a:spcPct val="20000"/>
                        </a:spcBef>
                        <a:defRPr sz="3200">
                          <a:solidFill>
                            <a:schemeClr val="tx1"/>
                          </a:solidFill>
                          <a:latin typeface="Arial" panose="020B0604020202020204" pitchFamily="34" charset="0"/>
                        </a:defRPr>
                      </a:lvl1pPr>
                      <a:lvl2pPr>
                        <a:spcBef>
                          <a:spcPct val="20000"/>
                        </a:spcBef>
                        <a:defRPr sz="32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sz="1700">
                          <a:solidFill>
                            <a:schemeClr val="tx1"/>
                          </a:solidFill>
                          <a:latin typeface="Arial" panose="020B0604020202020204" pitchFamily="34" charset="0"/>
                        </a:defRPr>
                      </a:lvl4pPr>
                      <a:lvl5pPr>
                        <a:spcBef>
                          <a:spcPct val="20000"/>
                        </a:spcBef>
                        <a:defRPr sz="1700">
                          <a:solidFill>
                            <a:schemeClr val="tx1"/>
                          </a:solidFill>
                          <a:latin typeface="Arial" panose="020B0604020202020204" pitchFamily="34" charset="0"/>
                        </a:defRPr>
                      </a:lvl5pPr>
                      <a:lvl6pPr fontAlgn="base">
                        <a:spcBef>
                          <a:spcPct val="20000"/>
                        </a:spcBef>
                        <a:spcAft>
                          <a:spcPct val="0"/>
                        </a:spcAft>
                        <a:defRPr sz="1700">
                          <a:solidFill>
                            <a:schemeClr val="tx1"/>
                          </a:solidFill>
                          <a:latin typeface="Arial" panose="020B0604020202020204" pitchFamily="34" charset="0"/>
                        </a:defRPr>
                      </a:lvl6pPr>
                      <a:lvl7pPr fontAlgn="base">
                        <a:spcBef>
                          <a:spcPct val="20000"/>
                        </a:spcBef>
                        <a:spcAft>
                          <a:spcPct val="0"/>
                        </a:spcAft>
                        <a:defRPr sz="1700">
                          <a:solidFill>
                            <a:schemeClr val="tx1"/>
                          </a:solidFill>
                          <a:latin typeface="Arial" panose="020B0604020202020204" pitchFamily="34" charset="0"/>
                        </a:defRPr>
                      </a:lvl7pPr>
                      <a:lvl8pPr fontAlgn="base">
                        <a:spcBef>
                          <a:spcPct val="20000"/>
                        </a:spcBef>
                        <a:spcAft>
                          <a:spcPct val="0"/>
                        </a:spcAft>
                        <a:defRPr sz="1700">
                          <a:solidFill>
                            <a:schemeClr val="tx1"/>
                          </a:solidFill>
                          <a:latin typeface="Arial" panose="020B0604020202020204" pitchFamily="34" charset="0"/>
                        </a:defRPr>
                      </a:lvl8pPr>
                      <a:lvl9pPr fontAlgn="base">
                        <a:spcBef>
                          <a:spcPct val="20000"/>
                        </a:spcBef>
                        <a:spcAft>
                          <a:spcPct val="0"/>
                        </a:spcAft>
                        <a:defRPr sz="17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1" u="none" strike="noStrike" cap="none" normalizeH="0" baseline="0" dirty="0" smtClean="0">
                          <a:ln>
                            <a:noFill/>
                          </a:ln>
                          <a:solidFill>
                            <a:schemeClr val="tx1"/>
                          </a:solidFill>
                          <a:effectLst/>
                          <a:latin typeface="Arial" panose="020B0604020202020204" pitchFamily="34" charset="0"/>
                        </a:rPr>
                        <a:t>Sample item from WPS test</a:t>
                      </a:r>
                      <a:endParaRPr kumimoji="0" lang="en-US" altLang="en-US" sz="2800" b="0" i="0" u="none" strike="noStrike" cap="none" normalizeH="0" baseline="0" dirty="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3200">
                          <a:solidFill>
                            <a:schemeClr val="tx1"/>
                          </a:solidFill>
                          <a:latin typeface="Arial" panose="020B0604020202020204" pitchFamily="34" charset="0"/>
                        </a:defRPr>
                      </a:lvl1pPr>
                      <a:lvl2pPr>
                        <a:spcBef>
                          <a:spcPct val="20000"/>
                        </a:spcBef>
                        <a:defRPr sz="32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sz="1700">
                          <a:solidFill>
                            <a:schemeClr val="tx1"/>
                          </a:solidFill>
                          <a:latin typeface="Arial" panose="020B0604020202020204" pitchFamily="34" charset="0"/>
                        </a:defRPr>
                      </a:lvl4pPr>
                      <a:lvl5pPr>
                        <a:spcBef>
                          <a:spcPct val="20000"/>
                        </a:spcBef>
                        <a:defRPr sz="1700">
                          <a:solidFill>
                            <a:schemeClr val="tx1"/>
                          </a:solidFill>
                          <a:latin typeface="Arial" panose="020B0604020202020204" pitchFamily="34" charset="0"/>
                        </a:defRPr>
                      </a:lvl5pPr>
                      <a:lvl6pPr fontAlgn="base">
                        <a:spcBef>
                          <a:spcPct val="20000"/>
                        </a:spcBef>
                        <a:spcAft>
                          <a:spcPct val="0"/>
                        </a:spcAft>
                        <a:defRPr sz="1700">
                          <a:solidFill>
                            <a:schemeClr val="tx1"/>
                          </a:solidFill>
                          <a:latin typeface="Arial" panose="020B0604020202020204" pitchFamily="34" charset="0"/>
                        </a:defRPr>
                      </a:lvl6pPr>
                      <a:lvl7pPr fontAlgn="base">
                        <a:spcBef>
                          <a:spcPct val="20000"/>
                        </a:spcBef>
                        <a:spcAft>
                          <a:spcPct val="0"/>
                        </a:spcAft>
                        <a:defRPr sz="1700">
                          <a:solidFill>
                            <a:schemeClr val="tx1"/>
                          </a:solidFill>
                          <a:latin typeface="Arial" panose="020B0604020202020204" pitchFamily="34" charset="0"/>
                        </a:defRPr>
                      </a:lvl7pPr>
                      <a:lvl8pPr fontAlgn="base">
                        <a:spcBef>
                          <a:spcPct val="20000"/>
                        </a:spcBef>
                        <a:spcAft>
                          <a:spcPct val="0"/>
                        </a:spcAft>
                        <a:defRPr sz="1700">
                          <a:solidFill>
                            <a:schemeClr val="tx1"/>
                          </a:solidFill>
                          <a:latin typeface="Arial" panose="020B0604020202020204" pitchFamily="34" charset="0"/>
                        </a:defRPr>
                      </a:lvl8pPr>
                      <a:lvl9pPr fontAlgn="base">
                        <a:spcBef>
                          <a:spcPct val="20000"/>
                        </a:spcBef>
                        <a:spcAft>
                          <a:spcPct val="0"/>
                        </a:spcAft>
                        <a:defRPr sz="17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1" u="none" strike="noStrike" cap="none" normalizeH="0" baseline="0" dirty="0" smtClean="0">
                          <a:ln>
                            <a:noFill/>
                          </a:ln>
                          <a:solidFill>
                            <a:schemeClr val="tx1"/>
                          </a:solidFill>
                          <a:effectLst/>
                          <a:latin typeface="Arial" panose="020B0604020202020204" pitchFamily="34" charset="0"/>
                        </a:rPr>
                        <a:t>Sample item from Transfer test</a:t>
                      </a:r>
                      <a:endParaRPr kumimoji="0" lang="en-US" altLang="en-US" sz="28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59525">
                <a:tc>
                  <a:txBody>
                    <a:bodyPr/>
                    <a:lstStyle>
                      <a:lvl1pPr>
                        <a:spcBef>
                          <a:spcPct val="20000"/>
                        </a:spcBef>
                        <a:defRPr sz="3200">
                          <a:solidFill>
                            <a:schemeClr val="tx1"/>
                          </a:solidFill>
                          <a:latin typeface="Arial" panose="020B0604020202020204" pitchFamily="34" charset="0"/>
                        </a:defRPr>
                      </a:lvl1pPr>
                      <a:lvl2pPr>
                        <a:spcBef>
                          <a:spcPct val="20000"/>
                        </a:spcBef>
                        <a:defRPr sz="32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sz="1700">
                          <a:solidFill>
                            <a:schemeClr val="tx1"/>
                          </a:solidFill>
                          <a:latin typeface="Arial" panose="020B0604020202020204" pitchFamily="34" charset="0"/>
                        </a:defRPr>
                      </a:lvl4pPr>
                      <a:lvl5pPr>
                        <a:spcBef>
                          <a:spcPct val="20000"/>
                        </a:spcBef>
                        <a:defRPr sz="1700">
                          <a:solidFill>
                            <a:schemeClr val="tx1"/>
                          </a:solidFill>
                          <a:latin typeface="Arial" panose="020B0604020202020204" pitchFamily="34" charset="0"/>
                        </a:defRPr>
                      </a:lvl5pPr>
                      <a:lvl6pPr fontAlgn="base">
                        <a:spcBef>
                          <a:spcPct val="20000"/>
                        </a:spcBef>
                        <a:spcAft>
                          <a:spcPct val="0"/>
                        </a:spcAft>
                        <a:defRPr sz="1700">
                          <a:solidFill>
                            <a:schemeClr val="tx1"/>
                          </a:solidFill>
                          <a:latin typeface="Arial" panose="020B0604020202020204" pitchFamily="34" charset="0"/>
                        </a:defRPr>
                      </a:lvl6pPr>
                      <a:lvl7pPr fontAlgn="base">
                        <a:spcBef>
                          <a:spcPct val="20000"/>
                        </a:spcBef>
                        <a:spcAft>
                          <a:spcPct val="0"/>
                        </a:spcAft>
                        <a:defRPr sz="1700">
                          <a:solidFill>
                            <a:schemeClr val="tx1"/>
                          </a:solidFill>
                          <a:latin typeface="Arial" panose="020B0604020202020204" pitchFamily="34" charset="0"/>
                        </a:defRPr>
                      </a:lvl7pPr>
                      <a:lvl8pPr fontAlgn="base">
                        <a:spcBef>
                          <a:spcPct val="20000"/>
                        </a:spcBef>
                        <a:spcAft>
                          <a:spcPct val="0"/>
                        </a:spcAft>
                        <a:defRPr sz="1700">
                          <a:solidFill>
                            <a:schemeClr val="tx1"/>
                          </a:solidFill>
                          <a:latin typeface="Arial" panose="020B0604020202020204" pitchFamily="34" charset="0"/>
                        </a:defRPr>
                      </a:lvl8pPr>
                      <a:lvl9pPr fontAlgn="base">
                        <a:spcBef>
                          <a:spcPct val="20000"/>
                        </a:spcBef>
                        <a:spcAft>
                          <a:spcPct val="0"/>
                        </a:spcAft>
                        <a:defRPr sz="17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If there are 300 calories in 100 g of a certain food, how many calories are there in a 30 g portion of this food?</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A.	90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B.	100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C.	900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D.	</a:t>
                      </a:r>
                      <a:r>
                        <a:rPr kumimoji="0" lang="en-US" altLang="en-US" sz="2800" b="0" i="0" u="none" strike="noStrike" cap="none" normalizeH="0" baseline="0" smtClean="0">
                          <a:ln>
                            <a:noFill/>
                          </a:ln>
                          <a:solidFill>
                            <a:schemeClr val="tx1"/>
                          </a:solidFill>
                          <a:effectLst/>
                          <a:latin typeface="Arial" panose="020B0604020202020204" pitchFamily="34" charset="0"/>
                        </a:rPr>
                        <a:t>1000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E.	9000</a:t>
                      </a:r>
                      <a:endParaRPr kumimoji="0" lang="en-US" altLang="en-US" sz="32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3200">
                          <a:solidFill>
                            <a:schemeClr val="tx1"/>
                          </a:solidFill>
                          <a:latin typeface="Arial" panose="020B0604020202020204" pitchFamily="34" charset="0"/>
                        </a:defRPr>
                      </a:lvl1pPr>
                      <a:lvl2pPr>
                        <a:spcBef>
                          <a:spcPct val="20000"/>
                        </a:spcBef>
                        <a:defRPr sz="32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sz="1700">
                          <a:solidFill>
                            <a:schemeClr val="tx1"/>
                          </a:solidFill>
                          <a:latin typeface="Arial" panose="020B0604020202020204" pitchFamily="34" charset="0"/>
                        </a:defRPr>
                      </a:lvl4pPr>
                      <a:lvl5pPr>
                        <a:spcBef>
                          <a:spcPct val="20000"/>
                        </a:spcBef>
                        <a:defRPr sz="1700">
                          <a:solidFill>
                            <a:schemeClr val="tx1"/>
                          </a:solidFill>
                          <a:latin typeface="Arial" panose="020B0604020202020204" pitchFamily="34" charset="0"/>
                        </a:defRPr>
                      </a:lvl5pPr>
                      <a:lvl6pPr fontAlgn="base">
                        <a:spcBef>
                          <a:spcPct val="20000"/>
                        </a:spcBef>
                        <a:spcAft>
                          <a:spcPct val="0"/>
                        </a:spcAft>
                        <a:defRPr sz="1700">
                          <a:solidFill>
                            <a:schemeClr val="tx1"/>
                          </a:solidFill>
                          <a:latin typeface="Arial" panose="020B0604020202020204" pitchFamily="34" charset="0"/>
                        </a:defRPr>
                      </a:lvl6pPr>
                      <a:lvl7pPr fontAlgn="base">
                        <a:spcBef>
                          <a:spcPct val="20000"/>
                        </a:spcBef>
                        <a:spcAft>
                          <a:spcPct val="0"/>
                        </a:spcAft>
                        <a:defRPr sz="1700">
                          <a:solidFill>
                            <a:schemeClr val="tx1"/>
                          </a:solidFill>
                          <a:latin typeface="Arial" panose="020B0604020202020204" pitchFamily="34" charset="0"/>
                        </a:defRPr>
                      </a:lvl7pPr>
                      <a:lvl8pPr fontAlgn="base">
                        <a:spcBef>
                          <a:spcPct val="20000"/>
                        </a:spcBef>
                        <a:spcAft>
                          <a:spcPct val="0"/>
                        </a:spcAft>
                        <a:defRPr sz="1700">
                          <a:solidFill>
                            <a:schemeClr val="tx1"/>
                          </a:solidFill>
                          <a:latin typeface="Arial" panose="020B0604020202020204" pitchFamily="34" charset="0"/>
                        </a:defRPr>
                      </a:lvl8pPr>
                      <a:lvl9pPr fontAlgn="base">
                        <a:spcBef>
                          <a:spcPct val="20000"/>
                        </a:spcBef>
                        <a:spcAft>
                          <a:spcPct val="0"/>
                        </a:spcAft>
                        <a:defRPr sz="17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It takes 20 minutes per pound to cook a turkey. Mona’s turkey weighs 7½ pounds. Peter’s turkey weighs 9 pounds. How much longer will it take to cook Peter’s turkey?</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A. 	20 minutes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B. 	30 minutes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C. 	40 minutes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D. 	1½ hours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3" name="Rectangle 44"/>
          <p:cNvSpPr>
            <a:spLocks noChangeArrowheads="1"/>
          </p:cNvSpPr>
          <p:nvPr/>
        </p:nvSpPr>
        <p:spPr bwMode="auto">
          <a:xfrm>
            <a:off x="840868" y="11770360"/>
            <a:ext cx="13182600" cy="20005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389438">
              <a:defRPr>
                <a:solidFill>
                  <a:schemeClr val="tx1"/>
                </a:solidFill>
                <a:latin typeface="Arial" panose="020B0604020202020204" pitchFamily="34" charset="0"/>
              </a:defRPr>
            </a:lvl1pPr>
            <a:lvl2pPr defTabSz="4389438">
              <a:defRPr>
                <a:solidFill>
                  <a:schemeClr val="tx1"/>
                </a:solidFill>
                <a:latin typeface="Arial" panose="020B0604020202020204" pitchFamily="34" charset="0"/>
              </a:defRPr>
            </a:lvl2pPr>
            <a:lvl3pPr defTabSz="4389438">
              <a:defRPr>
                <a:solidFill>
                  <a:schemeClr val="tx1"/>
                </a:solidFill>
                <a:latin typeface="Arial" panose="020B0604020202020204" pitchFamily="34" charset="0"/>
              </a:defRPr>
            </a:lvl3pPr>
            <a:lvl4pPr defTabSz="4389438">
              <a:defRPr>
                <a:solidFill>
                  <a:schemeClr val="tx1"/>
                </a:solidFill>
                <a:latin typeface="Arial" panose="020B0604020202020204" pitchFamily="34" charset="0"/>
              </a:defRPr>
            </a:lvl4pPr>
            <a:lvl5pPr defTabSz="4389438">
              <a:defRPr>
                <a:solidFill>
                  <a:schemeClr val="tx1"/>
                </a:solidFill>
                <a:latin typeface="Arial" panose="020B0604020202020204" pitchFamily="34" charset="0"/>
              </a:defRPr>
            </a:lvl5pPr>
            <a:lvl6pPr defTabSz="4389438" fontAlgn="base">
              <a:spcBef>
                <a:spcPct val="0"/>
              </a:spcBef>
              <a:spcAft>
                <a:spcPct val="0"/>
              </a:spcAft>
              <a:defRPr>
                <a:solidFill>
                  <a:schemeClr val="tx1"/>
                </a:solidFill>
                <a:latin typeface="Arial" panose="020B0604020202020204" pitchFamily="34" charset="0"/>
              </a:defRPr>
            </a:lvl6pPr>
            <a:lvl7pPr defTabSz="4389438" fontAlgn="base">
              <a:spcBef>
                <a:spcPct val="0"/>
              </a:spcBef>
              <a:spcAft>
                <a:spcPct val="0"/>
              </a:spcAft>
              <a:defRPr>
                <a:solidFill>
                  <a:schemeClr val="tx1"/>
                </a:solidFill>
                <a:latin typeface="Arial" panose="020B0604020202020204" pitchFamily="34" charset="0"/>
              </a:defRPr>
            </a:lvl7pPr>
            <a:lvl8pPr defTabSz="4389438" fontAlgn="base">
              <a:spcBef>
                <a:spcPct val="0"/>
              </a:spcBef>
              <a:spcAft>
                <a:spcPct val="0"/>
              </a:spcAft>
              <a:defRPr>
                <a:solidFill>
                  <a:schemeClr val="tx1"/>
                </a:solidFill>
                <a:latin typeface="Arial" panose="020B0604020202020204" pitchFamily="34" charset="0"/>
              </a:defRPr>
            </a:lvl8pPr>
            <a:lvl9pPr defTabSz="4389438" fontAlgn="base">
              <a:spcBef>
                <a:spcPct val="0"/>
              </a:spcBef>
              <a:spcAft>
                <a:spcPct val="0"/>
              </a:spcAft>
              <a:defRPr>
                <a:solidFill>
                  <a:schemeClr val="tx1"/>
                </a:solidFill>
                <a:latin typeface="Arial" panose="020B0604020202020204" pitchFamily="34" charset="0"/>
              </a:defRPr>
            </a:lvl9pPr>
          </a:lstStyle>
          <a:p>
            <a:pPr algn="ctr"/>
            <a:r>
              <a:rPr lang="en-US" altLang="en-US" b="1" i="1" dirty="0"/>
              <a:t>Method (cont’d.)</a:t>
            </a:r>
          </a:p>
          <a:p>
            <a:pPr algn="just"/>
            <a:r>
              <a:rPr lang="en-US" altLang="en-US" dirty="0"/>
              <a:t>The control group received instruction using procedures outlined in the district-adopted mathematics textbook. The SBI-SM condition used an instructional paradigm of teacher-mediated instruction followed by guided learning and independent practice in using schematic diagrams and SM checklists as they learned to apply the learned concepts and principles (see Figure 1 for sample materials). They also learned to use a variety of solution methods (cross multiplication, equivalent fractions, unit rate strategies) to solve word problems. </a:t>
            </a:r>
          </a:p>
          <a:p>
            <a:endParaRPr lang="en-US" altLang="en-US" dirty="0" smtClean="0"/>
          </a:p>
          <a:p>
            <a:r>
              <a:rPr lang="en-US" altLang="en-US" b="1" i="1" dirty="0" smtClean="0"/>
              <a:t>    Proportion Problem: </a:t>
            </a:r>
            <a:r>
              <a:rPr lang="en-US" altLang="en-US" dirty="0" smtClean="0">
                <a:solidFill>
                  <a:srgbClr val="000000"/>
                </a:solidFill>
              </a:rPr>
              <a:t>Ming watched TV for 8 hours on Saturday and saw 56   </a:t>
            </a:r>
          </a:p>
          <a:p>
            <a:r>
              <a:rPr lang="en-US" altLang="en-US" dirty="0" smtClean="0">
                <a:solidFill>
                  <a:srgbClr val="000000"/>
                </a:solidFill>
              </a:rPr>
              <a:t>    food commercials. How many food commercials did she watch each hour?</a:t>
            </a:r>
            <a:endParaRPr lang="en-US" altLang="en-US" dirty="0" smtClean="0"/>
          </a:p>
          <a:p>
            <a:endParaRPr lang="en-US" altLang="en-US" dirty="0" smtClean="0"/>
          </a:p>
          <a:p>
            <a:endParaRPr lang="en-US" altLang="en-US" b="1" i="1" dirty="0" smtClean="0"/>
          </a:p>
          <a:p>
            <a:endParaRPr lang="en-US" altLang="en-US" b="1" i="1" dirty="0" smtClean="0"/>
          </a:p>
          <a:p>
            <a:endParaRPr lang="en-US" altLang="en-US" b="1" i="1" dirty="0" smtClean="0"/>
          </a:p>
          <a:p>
            <a:endParaRPr lang="en-US" altLang="en-US" b="1" i="1" dirty="0" smtClean="0"/>
          </a:p>
          <a:p>
            <a:endParaRPr lang="en-US" altLang="en-US" b="1" i="1" dirty="0" smtClean="0"/>
          </a:p>
          <a:p>
            <a:endParaRPr lang="en-US" altLang="en-US" b="1" i="1" dirty="0" smtClean="0"/>
          </a:p>
          <a:p>
            <a:endParaRPr lang="en-US" altLang="en-US" b="1" i="1" dirty="0" smtClean="0"/>
          </a:p>
          <a:p>
            <a:endParaRPr lang="en-US" altLang="en-US" b="1" i="1" dirty="0" smtClean="0"/>
          </a:p>
          <a:p>
            <a:endParaRPr lang="en-US" altLang="en-US" b="1" i="1" dirty="0" smtClean="0"/>
          </a:p>
          <a:p>
            <a:endParaRPr lang="en-US" altLang="en-US" b="1" i="1" dirty="0" smtClean="0"/>
          </a:p>
          <a:p>
            <a:pPr algn="ctr"/>
            <a:r>
              <a:rPr lang="en-US" altLang="en-US" u="sng" dirty="0" smtClean="0"/>
              <a:t>56 food commercials</a:t>
            </a:r>
            <a:r>
              <a:rPr lang="en-US" altLang="en-US" dirty="0" smtClean="0"/>
              <a:t>        </a:t>
            </a:r>
            <a:r>
              <a:rPr lang="en-US" altLang="en-US" u="sng" dirty="0" smtClean="0"/>
              <a:t>x food commercials</a:t>
            </a:r>
          </a:p>
          <a:p>
            <a:pPr algn="ctr"/>
            <a:r>
              <a:rPr lang="en-US" altLang="en-US" dirty="0" smtClean="0"/>
              <a:t>8 hours                              1 hour</a:t>
            </a:r>
          </a:p>
          <a:p>
            <a:pPr algn="ctr"/>
            <a:r>
              <a:rPr lang="en-US" altLang="en-US" dirty="0" smtClean="0"/>
              <a:t>8 * what number = 56</a:t>
            </a:r>
          </a:p>
          <a:p>
            <a:pPr algn="ctr"/>
            <a:r>
              <a:rPr lang="en-US" altLang="en-US" dirty="0" smtClean="0"/>
              <a:t>8 * 7 = 56</a:t>
            </a:r>
          </a:p>
          <a:p>
            <a:pPr algn="ctr"/>
            <a:r>
              <a:rPr lang="en-US" altLang="en-US" dirty="0" smtClean="0"/>
              <a:t>1 * 7 = 7</a:t>
            </a:r>
          </a:p>
          <a:p>
            <a:pPr eaLnBrk="0" hangingPunct="0"/>
            <a:endParaRPr lang="en-US" altLang="en-US" b="1" dirty="0" smtClean="0"/>
          </a:p>
          <a:p>
            <a:pPr algn="ctr" eaLnBrk="0" hangingPunct="0"/>
            <a:r>
              <a:rPr lang="en-US" altLang="en-US" b="1" dirty="0" smtClean="0"/>
              <a:t>Answer: </a:t>
            </a:r>
            <a:r>
              <a:rPr lang="en-US" altLang="en-US" b="1" u="sng" dirty="0" smtClean="0"/>
              <a:t>Ming watched 7 food commercials per hour of watching TV.</a:t>
            </a:r>
            <a:r>
              <a:rPr lang="en-US" altLang="en-US" b="1" dirty="0" smtClean="0"/>
              <a:t> </a:t>
            </a:r>
            <a:endParaRPr lang="en-US" altLang="en-US" dirty="0" smtClean="0"/>
          </a:p>
          <a:p>
            <a:pPr algn="ctr"/>
            <a:endParaRPr lang="en-US" altLang="en-US" i="1" dirty="0" smtClean="0"/>
          </a:p>
          <a:p>
            <a:pPr algn="ctr"/>
            <a:r>
              <a:rPr lang="en-US" altLang="en-US" i="1" dirty="0" smtClean="0"/>
              <a:t>Figure 1</a:t>
            </a:r>
            <a:r>
              <a:rPr lang="en-US" altLang="en-US" dirty="0" smtClean="0"/>
              <a:t>. Sample intervention materials</a:t>
            </a:r>
          </a:p>
          <a:p>
            <a:pPr algn="ctr"/>
            <a:endParaRPr lang="en-US" altLang="en-US" b="1" i="1" dirty="0"/>
          </a:p>
          <a:p>
            <a:pPr algn="just"/>
            <a:r>
              <a:rPr lang="en-US" altLang="en-US" b="1" i="1" dirty="0"/>
              <a:t>Measures</a:t>
            </a:r>
            <a:r>
              <a:rPr lang="en-US" altLang="en-US" b="1" dirty="0"/>
              <a:t>:</a:t>
            </a:r>
            <a:r>
              <a:rPr lang="en-US" altLang="en-US" dirty="0"/>
              <a:t> Several measures were included to assess students’ word problem solving performance and mathematics achievement. We developed a word problem solving (WPS) test and a transfer test using items from the TIMMS, NAEP, and state assessments. The WPS measure assessed ratio and proportion problem solving knowledge similar to the instructed content. The transfer test included novel and more complex items (e.g., multistep) (see sample items). Students completed the same tests at pretest and posttest. They also completed the problem solving and procedures subtests of the Stanford Achievement Test-10 at pretest.</a:t>
            </a:r>
          </a:p>
        </p:txBody>
      </p:sp>
      <p:pic>
        <p:nvPicPr>
          <p:cNvPr id="3" name="Picture 2"/>
          <p:cNvPicPr>
            <a:picLocks noChangeAspect="1"/>
          </p:cNvPicPr>
          <p:nvPr/>
        </p:nvPicPr>
        <p:blipFill>
          <a:blip r:embed="rId9"/>
          <a:stretch>
            <a:fillRect/>
          </a:stretch>
        </p:blipFill>
        <p:spPr>
          <a:xfrm>
            <a:off x="1676399" y="1676400"/>
            <a:ext cx="9094837" cy="1905000"/>
          </a:xfrm>
          <a:prstGeom prst="rect">
            <a:avLst/>
          </a:prstGeom>
          <a:noFill/>
        </p:spPr>
      </p:pic>
      <p:pic>
        <p:nvPicPr>
          <p:cNvPr id="4" name="Picture 3"/>
          <p:cNvPicPr>
            <a:picLocks noChangeAspect="1"/>
          </p:cNvPicPr>
          <p:nvPr/>
        </p:nvPicPr>
        <p:blipFill>
          <a:blip r:embed="rId10"/>
          <a:stretch>
            <a:fillRect/>
          </a:stretch>
        </p:blipFill>
        <p:spPr>
          <a:xfrm>
            <a:off x="36347400" y="1315212"/>
            <a:ext cx="2990902" cy="2976022"/>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altLang="en-US" sz="2900" b="0" i="0" u="none" strike="noStrike" cap="none" normalizeH="0" baseline="0" smtClean="0">
            <a:ln>
              <a:noFill/>
            </a:ln>
            <a:solidFill>
              <a:schemeClr val="tx1"/>
            </a:solidFill>
            <a:effectLst/>
            <a:latin typeface="Arial Narrow" panose="020B060602020203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altLang="en-US" sz="2900" b="0" i="0" u="none" strike="noStrike" cap="none" normalizeH="0" baseline="0" smtClean="0">
            <a:ln>
              <a:noFill/>
            </a:ln>
            <a:solidFill>
              <a:schemeClr val="tx1"/>
            </a:solidFill>
            <a:effectLst/>
            <a:latin typeface="Arial Narrow" panose="020B0606020202030204"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altLang="en-US" sz="2900" b="0" i="0" u="none" strike="noStrike" cap="none" normalizeH="0" baseline="0" smtClean="0">
            <a:ln>
              <a:noFill/>
            </a:ln>
            <a:solidFill>
              <a:schemeClr val="tx1"/>
            </a:solidFill>
            <a:effectLst/>
            <a:latin typeface="Arial Narrow" panose="020B060602020203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altLang="en-US" sz="2900" b="0" i="0" u="none" strike="noStrike" cap="none" normalizeH="0" baseline="0" smtClean="0">
            <a:ln>
              <a:noFill/>
            </a:ln>
            <a:solidFill>
              <a:schemeClr val="tx1"/>
            </a:solidFill>
            <a:effectLst/>
            <a:latin typeface="Arial Narrow" panose="020B0606020202030204" pitchFamily="34"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Custom Design">
  <a:themeElements>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altLang="en-US" sz="2900" b="0" i="0" u="none" strike="noStrike" cap="none" normalizeH="0" baseline="0" smtClean="0">
            <a:ln>
              <a:noFill/>
            </a:ln>
            <a:solidFill>
              <a:schemeClr val="tx1"/>
            </a:solidFill>
            <a:effectLst/>
            <a:latin typeface="Arial Narrow" panose="020B060602020203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altLang="en-US" sz="2900" b="0" i="0" u="none" strike="noStrike" cap="none" normalizeH="0" baseline="0" smtClean="0">
            <a:ln>
              <a:noFill/>
            </a:ln>
            <a:solidFill>
              <a:schemeClr val="tx1"/>
            </a:solidFill>
            <a:effectLst/>
            <a:latin typeface="Arial Narrow" panose="020B0606020202030204" pitchFamily="34" charset="0"/>
          </a:defRPr>
        </a:defPPr>
      </a:lstStyle>
    </a:lnDef>
  </a:objectDefaults>
  <a:extraClrSchemeLst>
    <a:extraClrScheme>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Custom Design">
  <a:themeElements>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altLang="en-US" sz="2900" b="0" i="0" u="none" strike="noStrike" cap="none" normalizeH="0" baseline="0" smtClean="0">
            <a:ln>
              <a:noFill/>
            </a:ln>
            <a:solidFill>
              <a:schemeClr val="tx1"/>
            </a:solidFill>
            <a:effectLst/>
            <a:latin typeface="Arial Narrow" panose="020B060602020203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altLang="en-US" sz="2900" b="0" i="0" u="none" strike="noStrike" cap="none" normalizeH="0" baseline="0" smtClean="0">
            <a:ln>
              <a:noFill/>
            </a:ln>
            <a:solidFill>
              <a:schemeClr val="tx1"/>
            </a:solidFill>
            <a:effectLst/>
            <a:latin typeface="Arial Narrow" panose="020B0606020202030204" pitchFamily="34" charset="0"/>
          </a:defRPr>
        </a:defPPr>
      </a:lstStyle>
    </a:lnDef>
  </a:objectDefaults>
  <a:extraClrSchemeLst>
    <a:extraClrScheme>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4_Custom Design">
  <a:themeElements>
    <a:clrScheme name="4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altLang="en-US" sz="2900" b="0" i="0" u="none" strike="noStrike" cap="none" normalizeH="0" baseline="0" smtClean="0">
            <a:ln>
              <a:noFill/>
            </a:ln>
            <a:solidFill>
              <a:schemeClr val="tx1"/>
            </a:solidFill>
            <a:effectLst/>
            <a:latin typeface="Arial Narrow" panose="020B060602020203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altLang="en-US" sz="2900" b="0" i="0" u="none" strike="noStrike" cap="none" normalizeH="0" baseline="0" smtClean="0">
            <a:ln>
              <a:noFill/>
            </a:ln>
            <a:solidFill>
              <a:schemeClr val="tx1"/>
            </a:solidFill>
            <a:effectLst/>
            <a:latin typeface="Arial Narrow" panose="020B0606020202030204" pitchFamily="34" charset="0"/>
          </a:defRPr>
        </a:defPPr>
      </a:lstStyle>
    </a:lnDef>
  </a:objectDefaults>
  <a:extraClrSchemeLst>
    <a:extraClrScheme>
      <a:clrScheme name="4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5332</TotalTime>
  <Words>1119</Words>
  <Application>Microsoft Office PowerPoint</Application>
  <PresentationFormat>Custom</PresentationFormat>
  <Paragraphs>93</Paragraphs>
  <Slides>1</Slides>
  <Notes>0</Notes>
  <HiddenSlides>0</HiddenSlides>
  <MMClips>0</MMClips>
  <ScaleCrop>false</ScaleCrop>
  <HeadingPairs>
    <vt:vector size="8" baseType="variant">
      <vt:variant>
        <vt:lpstr>Fonts Used</vt:lpstr>
      </vt:variant>
      <vt:variant>
        <vt:i4>6</vt:i4>
      </vt:variant>
      <vt:variant>
        <vt:lpstr>Theme</vt:lpstr>
      </vt:variant>
      <vt:variant>
        <vt:i4>5</vt:i4>
      </vt:variant>
      <vt:variant>
        <vt:lpstr>Embedded OLE Servers</vt:lpstr>
      </vt:variant>
      <vt:variant>
        <vt:i4>1</vt:i4>
      </vt:variant>
      <vt:variant>
        <vt:lpstr>Slide Titles</vt:lpstr>
      </vt:variant>
      <vt:variant>
        <vt:i4>1</vt:i4>
      </vt:variant>
    </vt:vector>
  </HeadingPairs>
  <TitlesOfParts>
    <vt:vector size="13" baseType="lpstr">
      <vt:lpstr>Arial</vt:lpstr>
      <vt:lpstr>Arial Black</vt:lpstr>
      <vt:lpstr>Times</vt:lpstr>
      <vt:lpstr>Arial Narrow</vt:lpstr>
      <vt:lpstr>Times New Roman</vt:lpstr>
      <vt:lpstr>宋体</vt:lpstr>
      <vt:lpstr>Custom Design</vt:lpstr>
      <vt:lpstr>1_Custom Design</vt:lpstr>
      <vt:lpstr>2_Custom Design</vt:lpstr>
      <vt:lpstr>3_Custom Design</vt:lpstr>
      <vt:lpstr>4_Custom Design</vt:lpstr>
      <vt:lpstr>Microsoft Office Excel Worksheet</vt:lpstr>
      <vt:lpstr>Title of Common-Core Lesson ex. Lourdes Lazcano and ? CI 161 Mathematics Methods for Secondary Teachers Summer 2014/Adviser: Lance Burger  </vt:lpstr>
    </vt:vector>
  </TitlesOfParts>
  <Company>www.posterpresentations.com</Company>
  <LinksUpToDate>false</LinksUpToDate>
  <SharedDoc>false</SharedDoc>
  <HyperlinkBase>http://www.posterpresentations.com</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48x36 Poster Template</dc:title>
  <dc:creator>Lance Burger</dc:creator>
  <cp:lastModifiedBy>Lance Burger</cp:lastModifiedBy>
  <cp:revision>75</cp:revision>
  <dcterms:created xsi:type="dcterms:W3CDTF">2005-05-18T01:24:28Z</dcterms:created>
  <dcterms:modified xsi:type="dcterms:W3CDTF">2014-07-25T00:33:21Z</dcterms:modified>
</cp:coreProperties>
</file>